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42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E36F-CF3F-4DA0-8A94-26B884C1335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76B0-3A57-43D1-8B4B-B7C3B478D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08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E36F-CF3F-4DA0-8A94-26B884C1335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76B0-3A57-43D1-8B4B-B7C3B478D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61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E36F-CF3F-4DA0-8A94-26B884C1335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76B0-3A57-43D1-8B4B-B7C3B478D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03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E36F-CF3F-4DA0-8A94-26B884C1335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76B0-3A57-43D1-8B4B-B7C3B478D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99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E36F-CF3F-4DA0-8A94-26B884C1335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76B0-3A57-43D1-8B4B-B7C3B478D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41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E36F-CF3F-4DA0-8A94-26B884C1335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76B0-3A57-43D1-8B4B-B7C3B478D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98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E36F-CF3F-4DA0-8A94-26B884C1335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76B0-3A57-43D1-8B4B-B7C3B478D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51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E36F-CF3F-4DA0-8A94-26B884C1335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76B0-3A57-43D1-8B4B-B7C3B478D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36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E36F-CF3F-4DA0-8A94-26B884C1335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76B0-3A57-43D1-8B4B-B7C3B478D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09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E36F-CF3F-4DA0-8A94-26B884C1335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76B0-3A57-43D1-8B4B-B7C3B478D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17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E36F-CF3F-4DA0-8A94-26B884C1335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76B0-3A57-43D1-8B4B-B7C3B478D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06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E36F-CF3F-4DA0-8A94-26B884C1335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76B0-3A57-43D1-8B4B-B7C3B478D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70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materinstvo.ru/content/article_images/articles_10289/shablon-blagodarnosti-detskiy-sad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8434" y="1175657"/>
            <a:ext cx="7471955" cy="193899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Воспитателя: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Красножон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Анны Алексеевны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05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materinstvo.ru/content/article_images/articles_10289/shablon-blagodarnosti-detskiy-sad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891847"/>
            <a:ext cx="6096000" cy="437042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воспитатель!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творец, мудрец, ваятель,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Вечно в поиске, в дороге,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знать, уметь так много.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воспитатель!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актёр, чудак, мечтатель,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всегда среди детей,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задумок, сто затей.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воспитатель!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 призвание Создатель,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маленький росток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Превратил бы ты в цветок</a:t>
            </a:r>
          </a:p>
        </p:txBody>
      </p:sp>
    </p:spTree>
    <p:extLst>
      <p:ext uri="{BB962C8B-B14F-4D97-AF65-F5344CB8AC3E}">
        <p14:creationId xmlns:p14="http://schemas.microsoft.com/office/powerpoint/2010/main" xmlns="" val="2045830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materinstvo.ru/content/article_images/articles_10289/shablon-blagodarnosti-detskiy-sad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025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0240" y="1384418"/>
            <a:ext cx="4813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Красножон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Анна Алексеевна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комбинированного вида «Солнышко»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Красноярский край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село Тюхтет</a:t>
            </a:r>
            <a:endParaRPr lang="ru-RU" dirty="0"/>
          </a:p>
        </p:txBody>
      </p:sp>
      <p:pic>
        <p:nvPicPr>
          <p:cNvPr id="3074" name="Picture 2" descr="C:\Users\Dom\Desktop\грамоты\5E8vsfTTKU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437" y="836503"/>
            <a:ext cx="2920202" cy="3900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3039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materinstvo.ru/content/article_images/articles_10289/shablon-blagodarnosti-detskiy-sad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6160" y="914400"/>
            <a:ext cx="330571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данные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8513" y="1685109"/>
            <a:ext cx="40633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рождения:01.09.1995 год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село Тюхтет Красноярского края.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Образование:Среднее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профессиональное. «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Ачинский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педагогический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коллледж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157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caimanbar.ru/photos/59af8a5912e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8027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228852" cy="6878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869" y="940526"/>
            <a:ext cx="3453189" cy="5847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достижения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сертификат здоровь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29472">
            <a:off x="808916" y="897835"/>
            <a:ext cx="1161800" cy="1819729"/>
          </a:xfrm>
          <a:prstGeom prst="rect">
            <a:avLst/>
          </a:prstGeom>
        </p:spPr>
      </p:pic>
      <p:pic>
        <p:nvPicPr>
          <p:cNvPr id="5" name="Рисунок 4" descr="сертифика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41515">
            <a:off x="8739438" y="1108231"/>
            <a:ext cx="1353780" cy="1939846"/>
          </a:xfrm>
          <a:prstGeom prst="rect">
            <a:avLst/>
          </a:prstGeom>
        </p:spPr>
      </p:pic>
      <p:pic>
        <p:nvPicPr>
          <p:cNvPr id="6" name="Рисунок 5" descr="2PyFqKBX-v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805182" y="914295"/>
            <a:ext cx="1644087" cy="2919577"/>
          </a:xfrm>
          <a:prstGeom prst="rect">
            <a:avLst/>
          </a:prstGeom>
        </p:spPr>
      </p:pic>
      <p:pic>
        <p:nvPicPr>
          <p:cNvPr id="7" name="Рисунок 6" descr="br6A6OqxZy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908388" y="1051132"/>
            <a:ext cx="1527922" cy="2713290"/>
          </a:xfrm>
          <a:prstGeom prst="rect">
            <a:avLst/>
          </a:prstGeom>
        </p:spPr>
      </p:pic>
      <p:pic>
        <p:nvPicPr>
          <p:cNvPr id="8" name="Рисунок 7" descr="OsvKkxXrxS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88417" y="3469592"/>
            <a:ext cx="2040472" cy="2238998"/>
          </a:xfrm>
          <a:prstGeom prst="rect">
            <a:avLst/>
          </a:prstGeom>
        </p:spPr>
      </p:pic>
      <p:pic>
        <p:nvPicPr>
          <p:cNvPr id="9" name="Рисунок 8" descr="qdPdKfodvA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05528" y="2951594"/>
            <a:ext cx="2786472" cy="1569132"/>
          </a:xfrm>
          <a:prstGeom prst="rect">
            <a:avLst/>
          </a:prstGeom>
        </p:spPr>
      </p:pic>
      <p:pic>
        <p:nvPicPr>
          <p:cNvPr id="1026" name="Picture 2" descr="C:\Users\Dom\Desktop\докуметы\5bfd60c85d8c97181709cfbbf446b663-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41394">
            <a:off x="516881" y="2956846"/>
            <a:ext cx="1380963" cy="1803162"/>
          </a:xfrm>
          <a:prstGeom prst="rect">
            <a:avLst/>
          </a:prstGeom>
          <a:noFill/>
        </p:spPr>
      </p:pic>
      <p:pic>
        <p:nvPicPr>
          <p:cNvPr id="1027" name="Picture 3" descr="C:\Users\Dom\Desktop\докуметы\Красножон Анна Алексеевна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85052">
            <a:off x="4533782" y="3478885"/>
            <a:ext cx="1632541" cy="2309063"/>
          </a:xfrm>
          <a:prstGeom prst="rect">
            <a:avLst/>
          </a:prstGeom>
          <a:noFill/>
        </p:spPr>
      </p:pic>
      <p:pic>
        <p:nvPicPr>
          <p:cNvPr id="1028" name="Picture 4" descr="C:\Users\Dom\Desktop\докуметы\52819c87370c47e041144816189a7d69-5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588031">
            <a:off x="10191337" y="350376"/>
            <a:ext cx="1490087" cy="2107577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25541" y="3463177"/>
            <a:ext cx="2238997" cy="20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12908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228852" cy="6878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869" y="940526"/>
            <a:ext cx="3453189" cy="5847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достижения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Dom\Desktop\грамоты\Y2LrFA9C1N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3446">
            <a:off x="9220538" y="509884"/>
            <a:ext cx="1678492" cy="2331854"/>
          </a:xfrm>
          <a:prstGeom prst="rect">
            <a:avLst/>
          </a:prstGeom>
          <a:noFill/>
        </p:spPr>
      </p:pic>
      <p:pic>
        <p:nvPicPr>
          <p:cNvPr id="2052" name="Picture 4" descr="C:\Users\Dom\Desktop\грамоты\hLlcggsb4H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92573">
            <a:off x="218437" y="950654"/>
            <a:ext cx="2247166" cy="1444650"/>
          </a:xfrm>
          <a:prstGeom prst="rect">
            <a:avLst/>
          </a:prstGeom>
          <a:noFill/>
        </p:spPr>
      </p:pic>
      <p:pic>
        <p:nvPicPr>
          <p:cNvPr id="2053" name="Picture 5" descr="C:\Users\Dom\Desktop\грамоты\jWhxy4zXvc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975506" y="2125648"/>
            <a:ext cx="2196386" cy="1499906"/>
          </a:xfrm>
          <a:prstGeom prst="rect">
            <a:avLst/>
          </a:prstGeom>
          <a:noFill/>
        </p:spPr>
      </p:pic>
      <p:pic>
        <p:nvPicPr>
          <p:cNvPr id="2054" name="Picture 6" descr="C:\Users\Dom\Desktop\грамоты\My9tKB8agf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28434">
            <a:off x="2120856" y="1148274"/>
            <a:ext cx="2129402" cy="1456893"/>
          </a:xfrm>
          <a:prstGeom prst="rect">
            <a:avLst/>
          </a:prstGeom>
          <a:noFill/>
        </p:spPr>
      </p:pic>
      <p:pic>
        <p:nvPicPr>
          <p:cNvPr id="2056" name="Picture 8" descr="C:\Users\Dom\Desktop\грамоты\tKa6pY-l0V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482801" y="2104522"/>
            <a:ext cx="2300305" cy="1574980"/>
          </a:xfrm>
          <a:prstGeom prst="rect">
            <a:avLst/>
          </a:prstGeom>
          <a:noFill/>
        </p:spPr>
      </p:pic>
      <p:pic>
        <p:nvPicPr>
          <p:cNvPr id="2057" name="Picture 9" descr="C:\Users\Dom\Desktop\грамоты\TyHLHS4UKA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469883" y="3856399"/>
            <a:ext cx="2570567" cy="1445944"/>
          </a:xfrm>
          <a:prstGeom prst="rect">
            <a:avLst/>
          </a:prstGeom>
          <a:noFill/>
        </p:spPr>
      </p:pic>
      <p:pic>
        <p:nvPicPr>
          <p:cNvPr id="2059" name="Picture 11" descr="C:\Users\Dom\Desktop\грамоты\zmOT1XSI8p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8449410" y="4088425"/>
            <a:ext cx="2732453" cy="1688122"/>
          </a:xfrm>
          <a:prstGeom prst="rect">
            <a:avLst/>
          </a:prstGeom>
          <a:noFill/>
        </p:spPr>
      </p:pic>
      <p:pic>
        <p:nvPicPr>
          <p:cNvPr id="2060" name="Picture 12" descr="C:\Users\Dom\Desktop\грамоты\wgVhjp6Vsc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87362" y="4176895"/>
            <a:ext cx="3437791" cy="1933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2908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materinstvo.ru/content/article_images/articles_10289/shablon-blagodarnosti-detskiy-sad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60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5458" y="3942948"/>
            <a:ext cx="4007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возможности каждого ребёнка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8171" y="1218781"/>
            <a:ext cx="3500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1307A9"/>
              </a:buClr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Учёт возрастных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особенностей 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8616" y="3105835"/>
            <a:ext cx="3827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Clr>
                <a:srgbClr val="331D93"/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Дифференцированный подход к </a:t>
            </a: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личности каждого ребёнка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98616" y="2003611"/>
            <a:ext cx="4153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реализации индивидуальных способностей каждого ребенка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5458" y="4721661"/>
            <a:ext cx="3036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5458" y="5374332"/>
            <a:ext cx="4190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Помогать ребенку быть социально значимым и успешным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99064" y="618617"/>
            <a:ext cx="7302136" cy="461665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основные принципы работы с детьми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99364" y="1485677"/>
            <a:ext cx="2390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Clr>
                <a:srgbClr val="190464"/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общении с ребенком отношусь к нему с уважением, доверием;</a:t>
            </a:r>
          </a:p>
        </p:txBody>
      </p:sp>
    </p:spTree>
    <p:extLst>
      <p:ext uri="{BB962C8B-B14F-4D97-AF65-F5344CB8AC3E}">
        <p14:creationId xmlns:p14="http://schemas.microsoft.com/office/powerpoint/2010/main" xmlns="" val="960568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materinstvo.ru/content/article_images/articles_10289/shablon-blagodarnosti-detskiy-sad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0949" y="979714"/>
            <a:ext cx="7372797" cy="46166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основные принципы работы с семьей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s04.infourok.ru/uploads/ex/118d/000b96c4-50014254/img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73828" y="1773882"/>
            <a:ext cx="6570617" cy="357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8035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materinstvo.ru/content/article_images/articles_10289/shablon-blagodarnosti-detskiy-sad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85554" y="1551563"/>
            <a:ext cx="8464347" cy="283154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своей работы ,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 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обучение, охрана и укрепление здоровья и физического развития ребенка, обеспечение условий для формирования здорового образа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1340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196</Words>
  <Application>Microsoft Office PowerPoint</Application>
  <PresentationFormat>Произвольный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Dom</cp:lastModifiedBy>
  <cp:revision>40</cp:revision>
  <dcterms:created xsi:type="dcterms:W3CDTF">2018-01-11T16:12:57Z</dcterms:created>
  <dcterms:modified xsi:type="dcterms:W3CDTF">2024-01-24T07:35:36Z</dcterms:modified>
</cp:coreProperties>
</file>