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78" r:id="rId11"/>
    <p:sldId id="279" r:id="rId12"/>
    <p:sldId id="280" r:id="rId13"/>
    <p:sldId id="276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48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10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10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68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37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13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33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28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72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29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22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4682-D688-40D2-BD91-2EB74F4C3CD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0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4682-D688-40D2-BD91-2EB74F4C3CD6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8A8FF-73D5-4502-AF2D-047E81F93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77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mki-photoshop.ru/detskie/ramka-detskaya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70" y="0"/>
            <a:ext cx="12010030" cy="69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3214" y="1744191"/>
            <a:ext cx="5816220" cy="367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929" y="388256"/>
            <a:ext cx="9220751" cy="17212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комбинированного вида 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с. Тюхтет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6208" y="5299912"/>
            <a:ext cx="6810232" cy="110088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Комбинированной группы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Речецветик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Красножон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Шимановская Е.Ю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7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04867" y="616425"/>
            <a:ext cx="54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Посадка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Dom\Desktop\оформление\огород на окне\1gj21ihn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791" y="1267486"/>
            <a:ext cx="3974470" cy="5312410"/>
          </a:xfrm>
          <a:prstGeom prst="rect">
            <a:avLst/>
          </a:prstGeom>
          <a:noFill/>
        </p:spPr>
      </p:pic>
      <p:pic>
        <p:nvPicPr>
          <p:cNvPr id="2052" name="Picture 4" descr="C:\Users\Dom\Desktop\оформление\огород на окне\gt8-LouoH8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661" y="1293934"/>
            <a:ext cx="3983525" cy="5311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04867" y="616425"/>
            <a:ext cx="54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Посадка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Dom\Desktop\оформление\огород на окне\CI4BKVclm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370" y="1096979"/>
            <a:ext cx="3971076" cy="5294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84280" y="1286381"/>
            <a:ext cx="5493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Полив.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Dom\Desktop\оформление\огород на окне\FxzBZZ2lu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202" y="321872"/>
            <a:ext cx="4691604" cy="6255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03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1255" y="1078173"/>
            <a:ext cx="876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Витамины круглый год!</a:t>
            </a:r>
            <a:endParaRPr lang="ru-RU" sz="3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Dom\Desktop\оформление\огород на окне\EjzkGQGOK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3371" y="1765425"/>
            <a:ext cx="4813267" cy="451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30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2251"/>
            <a:ext cx="12192000" cy="7090251"/>
          </a:xfrm>
        </p:spPr>
      </p:pic>
      <p:sp>
        <p:nvSpPr>
          <p:cNvPr id="5" name="TextBox 4"/>
          <p:cNvSpPr txBox="1"/>
          <p:nvPr/>
        </p:nvSpPr>
        <p:spPr>
          <a:xfrm>
            <a:off x="1201003" y="-354841"/>
            <a:ext cx="89335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8172" y="-1572910"/>
            <a:ext cx="10617959" cy="801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проекту «Огород на окне» были получены следующие результаты: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900" b="1" i="1" dirty="0"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Дети познакомились с культурными растениями.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У детей формируется интерес к опытнической и исследовательской деятельности по выращиванию культурных растений в комнатных условиях.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результате практической и опытнической деятельности  дети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узнали много интересного из жизни растений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Дети увидели разнообразие посевного материала.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Дети стали бережнее относиться к растительному миру.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В группе был создан огород на окне.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Дети стали более уважительно относиться к труду.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Родители приняли  активное участие в проекте </a:t>
            </a:r>
            <a:r>
              <a:rPr lang="ru-RU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«Огород на окне»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2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03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160060"/>
            <a:ext cx="105906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 знаем, как велико воспитательное значение природы: общение с природой положительно влияет на человека, делает его добрее, мягче, будит в нем лучшие чувства. Особенно велика роль природы в воспитании детей.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знания дети получают не только на специально отведенных занятиях, но и во время прогулок, экскурсий и другой детской деятельности.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группе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ежедневно наблюдали с детьми за деревьями, растущими на нашем и других участках детского сада, рассматривали листья, обращали внимание, что поверхность листовой пластинки у разных деревьев разная.  Детям нравилось ежедневно наблюдать за изменениями окраски деревьев. Во время листопада мы слушали с детьми, как шелестят падающие листья, вдыхали запах вянущей листвы.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 у детей закрепляются полученные знания, расширяется кругозор. Но продолжительная лишает детей возможности непосредственно воспринимать рост и развитие в живой природе. И я решили научить детей продлять жизнь растениям и устроили на подоконнике в группе «Огород на окне».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Предлагаю вашему вниманию познавательный проект «Огород на окне», начавшийся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2023г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5197" y="354842"/>
            <a:ext cx="605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2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269"/>
          </a:xfrm>
        </p:spPr>
      </p:pic>
      <p:sp>
        <p:nvSpPr>
          <p:cNvPr id="5" name="TextBox 4"/>
          <p:cNvSpPr txBox="1"/>
          <p:nvPr/>
        </p:nvSpPr>
        <p:spPr>
          <a:xfrm>
            <a:off x="2286001" y="304801"/>
            <a:ext cx="751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идея: создать в группе детского сада огород на подоконнике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663" y="609602"/>
            <a:ext cx="898022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экологической культуры у детей. Формирование интереса к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опытнической и  исследовательской деятельности по выращиванию культурных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растений  в комнатных условиях, воспитание  у детей любви к природе, создание в группе огорода на подоконнике.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1400" b="1" i="1" dirty="0"/>
              <a:t>Образовательные:</a:t>
            </a:r>
            <a:endParaRPr lang="ru-RU" sz="1400" dirty="0"/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1.Расширить знания детей о культурных растениях, которые выращиваются человеком с определенной целью, например, для получения продуктов питания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(горох,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лук, томаты, огурцы, перец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2.Продолжить знакомить детей с особенностями выращивания культурных растений, на данном примере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(горох, лук, томаты, огурцы, перец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3.Обобщать представление детей о необходимости света, тепла, влаги почвы для роста растений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(горох, лук, томаты, огурцы, перец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b="1" i="1" dirty="0" smtClean="0"/>
              <a:t>Развивающие</a:t>
            </a:r>
            <a:r>
              <a:rPr lang="ru-RU" sz="1400" b="1" i="1" dirty="0"/>
              <a:t>:</a:t>
            </a:r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1.Продолжать формировать умение детей ухаживать за растениями в комнатных условиях.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2.Способствовать развитию творческих способностей у детей; поощрять разнообразие детских работ, вариативность.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3.Развивать чувство ответственности за благополучное состояние растений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(полив, взрыхление, прополка сорняков)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4.Продолжать развивать наблюдательность – умение замечать изменения в росте растений, связывать их с условиями, в которых они находятся.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5.Развивать познавательные и творческие способности.</a:t>
            </a:r>
          </a:p>
          <a:p>
            <a:r>
              <a:rPr lang="ru-RU" sz="1400" b="1" i="1" dirty="0"/>
              <a:t>Воспитательные:</a:t>
            </a:r>
            <a:endParaRPr lang="ru-RU" sz="1400" dirty="0"/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1.Воспитывать любовь и интерес к природе.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2.Воспитывать желание выращивать растения.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Воспитывать   бережное отношение к растениям, к своему труду и труду других людей.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6529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497540" y="365125"/>
            <a:ext cx="6860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информационно -познавательный,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творческий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средней продолжительности </a:t>
            </a:r>
          </a:p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месяца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.03.2023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.05.2023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118" y="1690688"/>
            <a:ext cx="1065776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комбинированной группы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воспитатели. </a:t>
            </a:r>
          </a:p>
          <a:p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словаря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лук, чеснок, томат (помидор), морковь,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горох, свекла,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огурец, перец, семена, земля, вода, солнце, трава, сажать, поливать, смотреть, наблюдать. </a:t>
            </a:r>
          </a:p>
          <a:p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1.Знакомство детей с культурными растениями.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2.Дети получат представления о том, что растения живые, их поливают, сажают, выращивают.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3.У детей будет формироваться бережное отношение к растительному миру.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4.Формирование у детей уважительного отношения к труду.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5.Создание в группе огорода на подоконнике.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6.Создание дневника наблюдений для фиксации наблюдений за растениями в огороде на подоконнике.(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7.Активное участие родителей в реализации проекта.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1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C:\Users\adm\Pictures\69788_html_265a631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152402"/>
            <a:ext cx="84582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мероприятий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9194067"/>
              </p:ext>
            </p:extLst>
          </p:nvPr>
        </p:nvGraphicFramePr>
        <p:xfrm>
          <a:off x="696036" y="609600"/>
          <a:ext cx="11038764" cy="625706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38032"/>
                <a:gridCol w="5352128"/>
                <a:gridCol w="4348604"/>
              </a:tblGrid>
              <a:tr h="2961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lang="ru-RU" sz="1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522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 для родителей «Огород на окне». </a:t>
                      </a:r>
                    </a:p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Подбор наглядно – дидактических пособий, демонстрационного материала, художественной литературы, приобретение необходимого оборудования. </a:t>
                      </a:r>
                    </a:p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книг, иллюстраций о растениях.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Практическая деятельность: посадка семян : лука,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томата (бархатцы),.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– наблюдение за ростом растений. 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 в уголке природы. 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– наблюдение за культурами (горох, лук, томаты, огурцы, перец и т.д.)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семян через лупу: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укропа, томатов, тыквы, фасоли, огурцов.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деятельность: Д/и «Что растет в огороде», «Чудесный мешочек», «Овощи, фрукты»(муляжи)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Наблюдения:«Растут ли наши растения?»</a:t>
                      </a:r>
                    </a:p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Худ.- эстетическая  деятельность: рисование, аппликация, лепка.</a:t>
                      </a:r>
                    </a:p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Зарисовки наблюдений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-Просвещение родителей по данной теме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-Создание условий для реализации проекта проекта «Огород на окне».</a:t>
                      </a:r>
                    </a:p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-Вызвать интерес к растениям, желание заботиться о них, углублять и расширять знания о видах растений.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-Вызвать интерес к выращиванию огородной культуры. </a:t>
                      </a:r>
                    </a:p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-Учить детей замечать изменения, которые происходят у прорастающих растений.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-Уход за «Огородом на окне». </a:t>
                      </a:r>
                    </a:p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-Получить необходимые условия для роста гороха, лука, томатов, огурцов, перца и т.д.)-Дать понятие о том, что форма семян у разных растений разная. </a:t>
                      </a:r>
                    </a:p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-Закрепить знания о овощах , их выращивании и уходе. </a:t>
                      </a:r>
                    </a:p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-Продолжить учить детей замечать изменения в росте и развитии растений.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-Закреплять знания об овощах.</a:t>
                      </a:r>
                    </a:p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-Фиксировать наблюдение за растениями в зарисовках (рассматривание картинок)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53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1069"/>
            <a:ext cx="12192000" cy="7049069"/>
          </a:xfrm>
        </p:spPr>
      </p:pic>
      <p:sp>
        <p:nvSpPr>
          <p:cNvPr id="8" name="TextBox 7"/>
          <p:cNvSpPr txBox="1"/>
          <p:nvPr/>
        </p:nvSpPr>
        <p:spPr>
          <a:xfrm>
            <a:off x="838200" y="-191069"/>
            <a:ext cx="1091252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деятельность воспитателя и детей.</a:t>
            </a:r>
          </a:p>
          <a:p>
            <a:pPr algn="ctr"/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</a:p>
          <a:p>
            <a:r>
              <a:rPr lang="ru-RU" sz="1100" dirty="0"/>
              <a:t> 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-к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оммуникативная :</a:t>
            </a:r>
          </a:p>
          <a:p>
            <a:pPr marL="228600" indent="-228600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Тематические беседы: «В мире растений», «Что такое огород, и что на нем растет?»     «Все начинается с семечка»,    «Семена»,        «Какие растения можно вырастить на подоконнике?»                                    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  Беседы о том, как выращивают овощи на огороде.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.  Беседы и наблюдение: «Какой бы вырос у нас урожай, если бы посадили… »</a:t>
            </a:r>
          </a:p>
          <a:p>
            <a:pPr marL="342900" indent="-34290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  Проведение дидактических игр : «Что растет в огороде», «Чудесный мешочек», «Овощи, фрукты»(муляжи), «Узнай на вкус», «Сад, огород»,  «От какого овоща эта часть?» , «Большой, маленький» и др.   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                                          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Речевая деятельность: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Чтение художественной  литературы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Стихотворения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  «Дождик» Е.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Стеквашов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«Картошка» Э.Островская,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«Огород» А.Прокофьев, «Послушный дождик»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Я.Тайц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Овощи»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Ю.Тувим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 «Наш сад» У.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Рашид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С. Михалкова «Овощи»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- Сказки 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«Репка », «Петушок и бобовое зернышко», «Вершки и корешки», «Пых»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Разучивание с детьми стихов, загадок об овощах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Пословицы и поговорки о семени: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 поры до времени не сеют семени.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Пришло время сева, не глазей ни вправо, ни влево.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Кто весной не сеет, тот осенью жалеет.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Сей в срок – будет прок!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Хорошо зерно в землю спать уложишь – хорошо и разбудишь, сыт будешь.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Дерево скоро садят, да не скоро плоды едят.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 Рассказ детей: «Что растет  на огороде?»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                  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6072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0863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709683"/>
            <a:ext cx="96705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  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Опытно-экспериментальная деятельность:             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 «Строение растений»    -  «Размножение, рост, развитие растений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 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«Условия, необходимые для жизни растений»:</a:t>
            </a:r>
          </a:p>
          <a:p>
            <a:pPr lvl="0">
              <a:buFontTx/>
              <a:buChar char="-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  (Выявить свойства земли: имеет вес, чёрного цвета, сыпется и т.д.)                                                          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Вода и растения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( Выявить насколько вода необходима для роста растений)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Солнце и растения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(Определить роль солнца в жизни растений)</a:t>
            </a:r>
          </a:p>
          <a:p>
            <a:pPr lvl="0">
              <a:buFont typeface="Arial" pitchFamily="34" charset="0"/>
              <a:buChar char="•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Человек и растения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(Выявить насколько растения нуждаются в уходе человека)  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-Рассматривание семян (укропа, помидор, огурцов, лука 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.),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Аппликация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«Овощное ассорти»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2.Конструирование из бумаги   «Овощи с грядки»        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3.Лепка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«Огурцы и помидоры»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                         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4.Рисование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«Овощи и фрукты лежат на тарелке»,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раскрашивание лука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Слушание и разучивание песенок об овощах, о солнышке, и дождичке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деятельность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представлений о ЗОЖ, физкультминутки: 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«Овощи и фрукты»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«Урожай»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«Овощи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1. Посев   семян.                                                                                              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2. Уход за растениями в уголке природы : поливка, прополка,          рыхление.                 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                                                                       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2870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1448" y="3178980"/>
            <a:ext cx="2460911" cy="1553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58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04867" y="616425"/>
            <a:ext cx="54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Оформление «Огорода на окне»</a:t>
            </a:r>
          </a:p>
        </p:txBody>
      </p:sp>
      <p:pic>
        <p:nvPicPr>
          <p:cNvPr id="1026" name="Picture 2" descr="C:\Users\Dom\Desktop\MDFB2PlYGH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355" y="1290244"/>
            <a:ext cx="6698735" cy="501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85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590</Words>
  <Application>Microsoft Office PowerPoint</Application>
  <PresentationFormat>Произвольный</PresentationFormat>
  <Paragraphs>230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МБДОУ комбинированного вида «Солнышко» с. Тюхтет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«Колокольчик» с.Лесновка</dc:title>
  <dc:creator>ASUS</dc:creator>
  <cp:lastModifiedBy>Dom</cp:lastModifiedBy>
  <cp:revision>19</cp:revision>
  <dcterms:created xsi:type="dcterms:W3CDTF">2020-02-09T07:11:48Z</dcterms:created>
  <dcterms:modified xsi:type="dcterms:W3CDTF">2024-01-29T13:00:16Z</dcterms:modified>
</cp:coreProperties>
</file>