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2" r:id="rId3"/>
    <p:sldId id="263" r:id="rId4"/>
    <p:sldId id="270" r:id="rId5"/>
    <p:sldId id="271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C4C74079-2CF1-4E7C-9703-A117FC51CE0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Раздел без заголовка" id="{B2E8AE36-6685-4602-B91C-2CA73A0A7F4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037B1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48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374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740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8799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81370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975749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5200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4365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984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926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84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634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4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065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73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844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73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02F21-3634-4853-9A4B-3494C50D9CDA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0D8D03-8B8F-4BD0-AF97-76A9C506D3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054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8000" dirty="0" smtClean="0">
                <a:solidFill>
                  <a:srgbClr val="007033"/>
                </a:solidFill>
                <a:latin typeface="Monotype Corsiva" pitchFamily="66" charset="0"/>
              </a:rPr>
              <a:t>Рекомендации </a:t>
            </a:r>
            <a:r>
              <a:rPr lang="ru-RU" sz="8000" dirty="0" smtClean="0">
                <a:solidFill>
                  <a:srgbClr val="007033"/>
                </a:solidFill>
                <a:latin typeface="Monotype Corsiva" pitchFamily="66" charset="0"/>
              </a:rPr>
              <a:t>для родителей</a:t>
            </a:r>
            <a:r>
              <a:rPr lang="ru-RU" sz="8000" dirty="0" smtClean="0">
                <a:solidFill>
                  <a:srgbClr val="007033"/>
                </a:solidFill>
                <a:latin typeface="Monotype Corsiva" pitchFamily="66" charset="0"/>
              </a:rPr>
              <a:t/>
            </a:r>
            <a:br>
              <a:rPr lang="ru-RU" sz="8000" dirty="0" smtClean="0">
                <a:solidFill>
                  <a:srgbClr val="007033"/>
                </a:solidFill>
                <a:latin typeface="Monotype Corsiva" pitchFamily="66" charset="0"/>
              </a:rPr>
            </a:br>
            <a:r>
              <a:rPr lang="ru-RU" sz="8000" dirty="0" smtClean="0">
                <a:solidFill>
                  <a:srgbClr val="007033"/>
                </a:solidFill>
                <a:latin typeface="Monotype Corsiva" pitchFamily="66" charset="0"/>
              </a:rPr>
              <a:t>папки </a:t>
            </a:r>
            <a:r>
              <a:rPr lang="ru-RU" sz="8000" dirty="0" smtClean="0">
                <a:solidFill>
                  <a:srgbClr val="007033"/>
                </a:solidFill>
                <a:latin typeface="Monotype Corsiva" pitchFamily="66" charset="0"/>
              </a:rPr>
              <a:t>– передвижки.</a:t>
            </a:r>
            <a:endParaRPr lang="en-US" sz="8000" dirty="0">
              <a:solidFill>
                <a:srgbClr val="007033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890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-2014329" y="261257"/>
            <a:ext cx="12307680" cy="4799693"/>
          </a:xfrm>
        </p:spPr>
        <p:txBody>
          <a:bodyPr>
            <a:noAutofit/>
          </a:bodyPr>
          <a:lstStyle/>
          <a:p>
            <a:pPr lvl="5" algn="ctr">
              <a:buNone/>
            </a:pPr>
            <a:r>
              <a:rPr lang="ru-RU" sz="3600" dirty="0" smtClean="0">
                <a:solidFill>
                  <a:srgbClr val="007033"/>
                </a:solidFill>
                <a:latin typeface="Monotype Corsiva" pitchFamily="66" charset="0"/>
              </a:rPr>
              <a:t>Изготавливать папку-передвижку можно из плотного картона, разрезав его на необходимое количество фрагментов нужных размеров. Затем фрагменты склеиваются между собой, а картон в декоративных целях покрывают цветной </a:t>
            </a:r>
            <a:r>
              <a:rPr lang="ru-RU" sz="3600" dirty="0" err="1" smtClean="0">
                <a:solidFill>
                  <a:srgbClr val="007033"/>
                </a:solidFill>
                <a:latin typeface="Monotype Corsiva" pitchFamily="66" charset="0"/>
              </a:rPr>
              <a:t>пленкой-самоклейкой</a:t>
            </a:r>
            <a:r>
              <a:rPr lang="ru-RU" sz="3600" dirty="0" smtClean="0">
                <a:solidFill>
                  <a:srgbClr val="007033"/>
                </a:solidFill>
                <a:latin typeface="Monotype Corsiva" pitchFamily="66" charset="0"/>
              </a:rPr>
              <a:t>. Для упрощения замены информационных листов и многоразового использования папки-передвижки, на каждую страницу приклеивают кармашки. Они могут быть из оргстекла или другого плотного материала.</a:t>
            </a:r>
            <a:r>
              <a:rPr lang="ru-RU" sz="3600" dirty="0" smtClean="0">
                <a:solidFill>
                  <a:srgbClr val="007033"/>
                </a:solidFill>
              </a:rPr>
              <a:t/>
            </a:r>
            <a:br>
              <a:rPr lang="ru-RU" sz="3600" dirty="0" smtClean="0">
                <a:solidFill>
                  <a:srgbClr val="007033"/>
                </a:solidFill>
              </a:rPr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en-US" sz="38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5950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8823"/>
            <a:ext cx="8596668" cy="56625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37B1A"/>
                </a:solidFill>
                <a:latin typeface="Monotype Corsiva" pitchFamily="66" charset="0"/>
              </a:rPr>
              <a:t>Необходимо определить тематику и цель оформляемой информации. При этом следует учитывать возрастную категорию читателей. Для детей больше подойдет яркое, красочное оформление. Можно использовать оригинальные детские рисунки. Готовые листы различных тематик есть в интернете. Те, кто пользуется графическими редакторами, могут подготовить их самостоятельно.</a:t>
            </a:r>
            <a:br>
              <a:rPr lang="ru-RU" sz="3600" dirty="0" smtClean="0">
                <a:solidFill>
                  <a:srgbClr val="037B1A"/>
                </a:solidFill>
                <a:latin typeface="Monotype Corsiva" pitchFamily="66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en-US" sz="36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67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1669143"/>
          </a:xfrm>
        </p:spPr>
        <p:txBody>
          <a:bodyPr>
            <a:noAutofit/>
          </a:bodyPr>
          <a:lstStyle/>
          <a:p>
            <a:pPr fontAlgn="base"/>
            <a:r>
              <a:rPr lang="ru-RU" b="1" i="1" dirty="0" smtClean="0">
                <a:solidFill>
                  <a:srgbClr val="007033"/>
                </a:solidFill>
                <a:latin typeface="Monotype Corsiva" pitchFamily="66" charset="0"/>
              </a:rPr>
              <a:t>Содержание папок-передвижек: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 В нашей 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группе созданы папки передвижки на разную тематику. 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1. 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Дни рождения русских писателей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2. Тематические 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папки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 посвященные военному времени.</a:t>
            </a:r>
            <a:b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rgbClr val="007033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Dom\Desktop\папка передвижка презинтация\WkzpbPnncU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94310"/>
            <a:ext cx="5309147" cy="2986395"/>
          </a:xfrm>
          <a:prstGeom prst="rect">
            <a:avLst/>
          </a:prstGeom>
          <a:noFill/>
        </p:spPr>
      </p:pic>
      <p:pic>
        <p:nvPicPr>
          <p:cNvPr id="1027" name="Picture 3" descr="C:\Users\Dom\Desktop\папка передвижка презинтация\FZP-BT3439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13689" y="3709636"/>
            <a:ext cx="5264210" cy="2961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1669143"/>
          </a:xfrm>
        </p:spPr>
        <p:txBody>
          <a:bodyPr>
            <a:noAutofit/>
          </a:bodyPr>
          <a:lstStyle/>
          <a:p>
            <a:pPr fontAlgn="base"/>
            <a:r>
              <a:rPr lang="ru-RU" b="1" i="1" dirty="0" smtClean="0">
                <a:solidFill>
                  <a:srgbClr val="007033"/>
                </a:solidFill>
                <a:latin typeface="Monotype Corsiva" pitchFamily="66" charset="0"/>
              </a:rPr>
              <a:t>Содержание папок-передвижек</a:t>
            </a:r>
            <a:r>
              <a:rPr lang="ru-RU" b="1" i="1" dirty="0" smtClean="0">
                <a:solidFill>
                  <a:srgbClr val="007033"/>
                </a:solidFill>
                <a:latin typeface="Monotype Corsiva" pitchFamily="66" charset="0"/>
              </a:rPr>
              <a:t>: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3. </a:t>
            </a:r>
            <a:r>
              <a:rPr lang="ru-RU" dirty="0" err="1" smtClean="0">
                <a:solidFill>
                  <a:srgbClr val="007033"/>
                </a:solidFill>
                <a:latin typeface="Monotype Corsiva" pitchFamily="66" charset="0"/>
              </a:rPr>
              <a:t>Тепатические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 папки посвященные; «День волонтера», «День художника», «День домашних животных»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4. Тематические 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папки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 посвященные; «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День пингвина», «День медведя», «День варежки»</a:t>
            </a: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7033"/>
                </a:solidFill>
                <a:latin typeface="Monotype Corsiva" pitchFamily="66" charset="0"/>
              </a:rPr>
              <a:t> </a:t>
            </a:r>
            <a:endParaRPr lang="ru-RU" dirty="0">
              <a:solidFill>
                <a:srgbClr val="007033"/>
              </a:solidFill>
              <a:latin typeface="Monotype Corsiva" pitchFamily="66" charset="0"/>
            </a:endParaRPr>
          </a:p>
        </p:txBody>
      </p:sp>
      <p:pic>
        <p:nvPicPr>
          <p:cNvPr id="2050" name="Picture 2" descr="C:\Users\Dom\Desktop\папка передвижка презинтация\h4omlLXRcE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52154" y="2466770"/>
            <a:ext cx="3029396" cy="5385594"/>
          </a:xfrm>
          <a:prstGeom prst="rect">
            <a:avLst/>
          </a:prstGeom>
          <a:noFill/>
        </p:spPr>
      </p:pic>
      <p:pic>
        <p:nvPicPr>
          <p:cNvPr id="2051" name="Picture 3" descr="C:\Users\Dom\Desktop\папка передвижка презинтация\4CWldQe2rv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36778" y="3679991"/>
            <a:ext cx="5315484" cy="29899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65" y="-79513"/>
            <a:ext cx="8596668" cy="79513"/>
          </a:xfrm>
        </p:spPr>
        <p:txBody>
          <a:bodyPr>
            <a:normAutofit fontScale="90000"/>
          </a:bodyPr>
          <a:lstStyle/>
          <a:p>
            <a:pPr algn="ctr"/>
            <a:endParaRPr lang="en-US" sz="7200" dirty="0">
              <a:latin typeface="Mistral" panose="03090702030407020403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87062" y="136635"/>
            <a:ext cx="6558455" cy="8828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621" y="409904"/>
            <a:ext cx="9080938" cy="3972910"/>
          </a:xfrm>
        </p:spPr>
        <p:txBody>
          <a:bodyPr>
            <a:normAutofit fontScale="85000" lnSpcReduction="20000"/>
          </a:bodyPr>
          <a:lstStyle/>
          <a:p>
            <a:r>
              <a:rPr lang="ru-RU" sz="5400" dirty="0" smtClean="0">
                <a:solidFill>
                  <a:srgbClr val="007033"/>
                </a:solidFill>
                <a:latin typeface="Monotype Corsiva" pitchFamily="66" charset="0"/>
              </a:rPr>
              <a:t>Все папки сделаны  в цветном, ярком </a:t>
            </a:r>
            <a:r>
              <a:rPr lang="ru-RU" sz="5400" dirty="0" smtClean="0">
                <a:solidFill>
                  <a:srgbClr val="007033"/>
                </a:solidFill>
                <a:latin typeface="Monotype Corsiva" pitchFamily="66" charset="0"/>
              </a:rPr>
              <a:t>варианте что привлекает родителей и детей</a:t>
            </a:r>
          </a:p>
          <a:p>
            <a:r>
              <a:rPr lang="ru-RU" sz="5400" dirty="0" smtClean="0">
                <a:solidFill>
                  <a:srgbClr val="007033"/>
                </a:solidFill>
                <a:latin typeface="Monotype Corsiva" pitchFamily="66" charset="0"/>
              </a:rPr>
              <a:t>Папка - </a:t>
            </a:r>
            <a:r>
              <a:rPr lang="ru-RU" sz="5400" dirty="0" err="1" smtClean="0">
                <a:solidFill>
                  <a:srgbClr val="007033"/>
                </a:solidFill>
                <a:latin typeface="Monotype Corsiva" pitchFamily="66" charset="0"/>
              </a:rPr>
              <a:t>предвижка</a:t>
            </a:r>
            <a:r>
              <a:rPr lang="ru-RU" sz="5400" dirty="0" smtClean="0">
                <a:solidFill>
                  <a:srgbClr val="007033"/>
                </a:solidFill>
                <a:latin typeface="Monotype Corsiva" pitchFamily="66" charset="0"/>
              </a:rPr>
              <a:t> это эффективный метод работы с родителями. </a:t>
            </a:r>
            <a:r>
              <a:rPr lang="ru-RU" sz="5400" dirty="0" smtClean="0">
                <a:solidFill>
                  <a:srgbClr val="007033"/>
                </a:solidFill>
                <a:latin typeface="Monotype Corsiva" pitchFamily="66" charset="0"/>
              </a:rPr>
              <a:t/>
            </a:r>
            <a:br>
              <a:rPr lang="ru-RU" sz="5400" dirty="0" smtClean="0">
                <a:solidFill>
                  <a:srgbClr val="007033"/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rgbClr val="007033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007033"/>
                </a:solidFill>
                <a:latin typeface="Monotype Corsiva" pitchFamily="66" charset="0"/>
              </a:rPr>
            </a:br>
            <a:endParaRPr lang="ru-RU" sz="3600" dirty="0">
              <a:solidFill>
                <a:srgbClr val="007033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899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352" y="1537253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007033"/>
                </a:solidFill>
                <a:latin typeface="Monotype Corsiva" pitchFamily="66" charset="0"/>
              </a:rPr>
              <a:t>Спасибо за внимание!</a:t>
            </a:r>
            <a:endParaRPr lang="en-US" sz="9600" dirty="0">
              <a:solidFill>
                <a:srgbClr val="007033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749643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190</TotalTime>
  <Words>121</Words>
  <Application>Microsoft Office PowerPoint</Application>
  <PresentationFormat>Произвольный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Рекомендации для родителей папки – передвижки.</vt:lpstr>
      <vt:lpstr>Слайд 2</vt:lpstr>
      <vt:lpstr>Слайд 3</vt:lpstr>
      <vt:lpstr>Содержание папок-передвижек:  В нашей группе созданы папки передвижки на разную тематику.  1. Дни рождения русских писателей 2. Тематические папки посвященные военному времени.  </vt:lpstr>
      <vt:lpstr>Содержание папок-передвижек:  3. Тепатические папки посвященные; «День волонтера», «День художника», «День домашних животных» 4. Тематические папки посвященные; «День пингвина», «День медведя», «День варежки»  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Дарья Нижегородцева</dc:creator>
  <cp:lastModifiedBy>Dom</cp:lastModifiedBy>
  <cp:revision>11</cp:revision>
  <dcterms:created xsi:type="dcterms:W3CDTF">2015-12-03T13:17:25Z</dcterms:created>
  <dcterms:modified xsi:type="dcterms:W3CDTF">2024-01-31T07:11:41Z</dcterms:modified>
</cp:coreProperties>
</file>