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10" Type="http://schemas.openxmlformats.org/officeDocument/2006/relationships/image" Target="../media/image21.jpeg"/><Relationship Id="rId4" Type="http://schemas.openxmlformats.org/officeDocument/2006/relationships/image" Target="../media/image11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5716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«Пластилин – наш друг»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714884"/>
            <a:ext cx="4620558" cy="1162388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дети логопедической группы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Непомнящих Никита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воспитатель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Е.Ю. Шимановская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585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6286520"/>
            <a:ext cx="11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Тюхтет, 2021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552" y="3429000"/>
            <a:ext cx="390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 – исследовательская работа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Свойства пластилина</a:t>
            </a:r>
            <a:br>
              <a:rPr lang="ru-RU" dirty="0" smtClean="0"/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4. Исследование пластилина на маркость</a:t>
            </a:r>
            <a:endParaRPr lang="ru-RU" dirty="0"/>
          </a:p>
        </p:txBody>
      </p:sp>
      <p:pic>
        <p:nvPicPr>
          <p:cNvPr id="2050" name="Picture 2" descr="C:\Documents and Settings\ADMIN\Рабочий стол\пластилин\DSC09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2444749" cy="183356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ластилин\DSC09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00173"/>
            <a:ext cx="2500330" cy="1875247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ластилин\DSC09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00174"/>
            <a:ext cx="2466872" cy="1850154"/>
          </a:xfrm>
          <a:prstGeom prst="rect">
            <a:avLst/>
          </a:prstGeom>
          <a:noFill/>
        </p:spPr>
      </p:pic>
      <p:pic>
        <p:nvPicPr>
          <p:cNvPr id="2054" name="Picture 6" descr="I:\DCIM\101MSDCF\DSC09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643314"/>
            <a:ext cx="3562253" cy="267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Свойства пластилина</a:t>
            </a:r>
            <a:endParaRPr lang="ru-RU" dirty="0"/>
          </a:p>
        </p:txBody>
      </p:sp>
      <p:pic>
        <p:nvPicPr>
          <p:cNvPr id="5122" name="Picture 2" descr="I:\DCIM\101MSDCF\DSC09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91800"/>
            <a:ext cx="6983461" cy="523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работы!</a:t>
            </a:r>
            <a:endParaRPr lang="ru-RU" dirty="0"/>
          </a:p>
        </p:txBody>
      </p:sp>
      <p:pic>
        <p:nvPicPr>
          <p:cNvPr id="6146" name="Picture 2" descr="I:\DCIM\101MSDCF\DSC09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2381265" cy="1785950"/>
          </a:xfrm>
          <a:prstGeom prst="rect">
            <a:avLst/>
          </a:prstGeom>
          <a:noFill/>
        </p:spPr>
      </p:pic>
      <p:pic>
        <p:nvPicPr>
          <p:cNvPr id="6147" name="Picture 3" descr="I:\DCIM\101MSDCF\DSC09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1857388" cy="2476518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проект моя мама - золотая прямо\фото\DSC08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929066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User\Рабочий стол\проект моя мама - золотая прямо\фото\DSC08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85992"/>
            <a:ext cx="2229508" cy="297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Constantia" pitchFamily="18" charset="0"/>
              </a:rPr>
              <a:t>Обязательно попробуйте сделать домашний пластилин! </a:t>
            </a:r>
          </a:p>
          <a:p>
            <a:pPr algn="ctr">
              <a:buNone/>
            </a:pPr>
            <a:endParaRPr lang="ru-RU" sz="4400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Constantia" pitchFamily="18" charset="0"/>
              </a:rPr>
              <a:t>Это здорово! </a:t>
            </a:r>
          </a:p>
          <a:p>
            <a:pPr algn="ctr">
              <a:buNone/>
            </a:pPr>
            <a:endParaRPr lang="ru-RU" sz="4400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Constantia" pitchFamily="18" charset="0"/>
              </a:rPr>
              <a:t>Творческих всем успехов!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42900"/>
            <a:ext cx="749808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Наше любимое занятие</a:t>
            </a:r>
            <a:endParaRPr lang="ru-RU" sz="4000" dirty="0"/>
          </a:p>
        </p:txBody>
      </p:sp>
      <p:pic>
        <p:nvPicPr>
          <p:cNvPr id="2050" name="Picture 2" descr="C:\Documents and Settings\ADMIN\Рабочий стол\пластилин\DSC09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3000396" cy="225029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ластилин\DSC09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095647" cy="232173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ластилин\DSC09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227" y="1214422"/>
            <a:ext cx="3044850" cy="2286017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ластилин\DSC09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3086000" cy="23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5111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Всем ли ребятам нравится лепить из пластилина?</a:t>
            </a:r>
            <a:endParaRPr lang="ru-RU" sz="3600" dirty="0"/>
          </a:p>
        </p:txBody>
      </p:sp>
      <p:pic>
        <p:nvPicPr>
          <p:cNvPr id="1026" name="Picture 2" descr="C:\Documents and Settings\ADMIN\Рабочий стол\пластилин\DSC09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98970"/>
            <a:ext cx="3286148" cy="2464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ластилин\DSC09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3643306" cy="2732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Изготовление пластилина</a:t>
            </a:r>
            <a:endParaRPr lang="ru-RU" sz="4000" dirty="0"/>
          </a:p>
        </p:txBody>
      </p:sp>
      <p:pic>
        <p:nvPicPr>
          <p:cNvPr id="3074" name="Picture 2" descr="C:\Documents and Settings\ADMIN\Рабочий стол\пластилин\DSC09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1000132" cy="133351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ластилин\DSC09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642918"/>
            <a:ext cx="964414" cy="128588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ластилин\DSC09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714356"/>
            <a:ext cx="1428760" cy="107157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пластилин\DSC09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642918"/>
            <a:ext cx="964412" cy="128588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пластилин\DSC09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642918"/>
            <a:ext cx="982273" cy="130969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пластилин\DSC090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642918"/>
            <a:ext cx="964413" cy="1285884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пластилин\DSC09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2214554"/>
            <a:ext cx="1857388" cy="2476518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пластилин\DSC09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214554"/>
            <a:ext cx="1821669" cy="2500330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пластилин\DSC090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0324" y="4572008"/>
            <a:ext cx="2704997" cy="2028748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пластилин\DSC0906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7892" y="4214818"/>
            <a:ext cx="1910968" cy="254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Изготовление пластилина</a:t>
            </a:r>
            <a:endParaRPr lang="ru-RU" dirty="0"/>
          </a:p>
        </p:txBody>
      </p:sp>
      <p:pic>
        <p:nvPicPr>
          <p:cNvPr id="4" name="Picture 2" descr="C:\Documents and Settings\ADMIN\Рабочий стол\пластилин\DSC09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928694" cy="1238259"/>
          </a:xfrm>
          <a:prstGeom prst="rect">
            <a:avLst/>
          </a:prstGeom>
          <a:noFill/>
        </p:spPr>
      </p:pic>
      <p:pic>
        <p:nvPicPr>
          <p:cNvPr id="5" name="Picture 6" descr="C:\Documents and Settings\ADMIN\Рабочий стол\пластилин\DSC09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14356"/>
            <a:ext cx="982273" cy="1309696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пластилин\DSC09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56"/>
            <a:ext cx="964412" cy="1285884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пластилин\DSC09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964413" cy="1285884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пластилин\DSC09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714356"/>
            <a:ext cx="1428760" cy="107157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пластилин\DSC090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428868"/>
            <a:ext cx="2476517" cy="185738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ластилин\DSC090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428868"/>
            <a:ext cx="2476517" cy="185738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ластилин\DSC090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285992"/>
            <a:ext cx="1885872" cy="2514496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пластилин\DSC090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357694"/>
            <a:ext cx="1785950" cy="238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Свойства пластилина</a:t>
            </a:r>
            <a:endParaRPr lang="ru-RU" dirty="0"/>
          </a:p>
        </p:txBody>
      </p:sp>
      <p:pic>
        <p:nvPicPr>
          <p:cNvPr id="5122" name="Picture 2" descr="C:\Documents and Settings\ADMIN\Рабочий стол\пластилин\DSC09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71882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Свойства пластилина</a:t>
            </a:r>
            <a:br>
              <a:rPr lang="ru-RU" dirty="0" smtClean="0"/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1. Исследование пластилина на мягкость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пластилин\DSC09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2952748" cy="221456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пластилин\DSC09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2990749" cy="2243062"/>
          </a:xfrm>
          <a:prstGeom prst="rect">
            <a:avLst/>
          </a:prstGeom>
          <a:noFill/>
        </p:spPr>
      </p:pic>
      <p:pic>
        <p:nvPicPr>
          <p:cNvPr id="4098" name="Picture 2" descr="I:\DCIM\101MSDCF\DSC09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00504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Свойства пластилина</a:t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. Исследование пластилина на пластичность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пластилин\DSC09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2476517" cy="192882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пластилин\DSC09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2585966" cy="1939475"/>
          </a:xfrm>
          <a:prstGeom prst="rect">
            <a:avLst/>
          </a:prstGeom>
          <a:noFill/>
        </p:spPr>
      </p:pic>
      <p:pic>
        <p:nvPicPr>
          <p:cNvPr id="3075" name="Picture 3" descr="I:\DCIM\101MSDCF\DSC09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876"/>
            <a:ext cx="3657504" cy="2743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Свойства пластилина</a:t>
            </a:r>
            <a:br>
              <a:rPr lang="ru-RU" dirty="0" smtClean="0"/>
            </a:b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3. Исследование пластилина на способность склеивать детали</a:t>
            </a:r>
            <a:endParaRPr lang="ru-RU" sz="2200" dirty="0">
              <a:effectLst/>
            </a:endParaRPr>
          </a:p>
        </p:txBody>
      </p:sp>
      <p:pic>
        <p:nvPicPr>
          <p:cNvPr id="1026" name="Picture 2" descr="C:\Documents and Settings\ADMIN\Рабочий стол\пластилин\DSC09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2357454" cy="1768091"/>
          </a:xfrm>
          <a:prstGeom prst="rect">
            <a:avLst/>
          </a:prstGeom>
          <a:noFill/>
        </p:spPr>
      </p:pic>
      <p:pic>
        <p:nvPicPr>
          <p:cNvPr id="1027" name="Picture 3" descr="I:\DCIM\101MSDCF\DSC09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22" y="1857364"/>
            <a:ext cx="2476517" cy="1857388"/>
          </a:xfrm>
          <a:prstGeom prst="rect">
            <a:avLst/>
          </a:prstGeom>
          <a:noFill/>
        </p:spPr>
      </p:pic>
      <p:pic>
        <p:nvPicPr>
          <p:cNvPr id="1028" name="Picture 4" descr="I:\DCIM\101MSDCF\DSC09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125124"/>
            <a:ext cx="2538309" cy="1903732"/>
          </a:xfrm>
          <a:prstGeom prst="rect">
            <a:avLst/>
          </a:prstGeom>
          <a:noFill/>
        </p:spPr>
      </p:pic>
      <p:pic>
        <p:nvPicPr>
          <p:cNvPr id="1029" name="Picture 5" descr="I:\DCIM\101MSDCF\DSC09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5113" y="3929065"/>
            <a:ext cx="3667151" cy="275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</TotalTime>
  <Words>80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«Пластилин – наш друг»</vt:lpstr>
      <vt:lpstr>Наше любимое занятие</vt:lpstr>
      <vt:lpstr>Всем ли ребятам нравится лепить из пластилина?</vt:lpstr>
      <vt:lpstr>Изготовление пластилина</vt:lpstr>
      <vt:lpstr>Изготовление пластилина</vt:lpstr>
      <vt:lpstr>Свойства пластилина</vt:lpstr>
      <vt:lpstr>Свойства пластилина 1. Исследование пластилина на мягкость</vt:lpstr>
      <vt:lpstr>Свойства пластилина 2. Исследование пластилина на пластичность</vt:lpstr>
      <vt:lpstr>Свойства пластилина 3. Исследование пластилина на способность склеивать детали</vt:lpstr>
      <vt:lpstr>Свойства пластилина 4. Исследование пластилина на маркость</vt:lpstr>
      <vt:lpstr>Свойства пластилина</vt:lpstr>
      <vt:lpstr>Наши работы!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Дарья</cp:lastModifiedBy>
  <cp:revision>22</cp:revision>
  <dcterms:modified xsi:type="dcterms:W3CDTF">2022-01-16T06:26:10Z</dcterms:modified>
</cp:coreProperties>
</file>