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3" r:id="rId8"/>
    <p:sldId id="266" r:id="rId9"/>
    <p:sldId id="267" r:id="rId10"/>
    <p:sldId id="268" r:id="rId11"/>
    <p:sldId id="259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1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2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4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7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3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3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2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2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3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4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8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86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7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5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726DA-1368-41B0-B1F4-33046C6B760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C1E05A-2E1A-4E55-951F-339B8E3C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комбинированного вида «Солнышко»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Семинар – практикум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Речевое развитие дошкольников в условиях новых педагогических технологий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aam.ru/upload/blogs/detsad-105431-1494775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0" y="621792"/>
            <a:ext cx="6043329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1.wp.com/maam.ru/upload/blogs/detsad-105431-1494775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68" y="1911096"/>
            <a:ext cx="5774736" cy="43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5669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«Похожие слова»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1444752"/>
            <a:ext cx="9601196" cy="4431116"/>
          </a:xfrm>
        </p:spPr>
        <p:txBody>
          <a:bodyPr/>
          <a:lstStyle/>
          <a:p>
            <a:r>
              <a:rPr lang="ru-RU" dirty="0"/>
              <a:t>Есть сладкое слово – конфета,</a:t>
            </a:r>
          </a:p>
          <a:p>
            <a:r>
              <a:rPr lang="ru-RU" dirty="0"/>
              <a:t>Есть быстрое слово – ракета,</a:t>
            </a:r>
          </a:p>
          <a:p>
            <a:r>
              <a:rPr lang="ru-RU" dirty="0"/>
              <a:t>Есть слово с окошком – вагон.</a:t>
            </a:r>
          </a:p>
          <a:p>
            <a:r>
              <a:rPr lang="ru-RU" dirty="0"/>
              <a:t>Есть кислое слово – лимон!</a:t>
            </a:r>
          </a:p>
          <a:p>
            <a:r>
              <a:rPr lang="ru-RU" dirty="0"/>
              <a:t>Надо подобрать к прилагательным по 4 существительные по ассоциации.</a:t>
            </a:r>
          </a:p>
          <a:p>
            <a:r>
              <a:rPr lang="ru-RU" b="1" dirty="0"/>
              <a:t> </a:t>
            </a:r>
            <a:r>
              <a:rPr lang="ru-RU" dirty="0"/>
              <a:t>Яркие слова – (солнце, лето, картинка, звезда)</a:t>
            </a:r>
          </a:p>
          <a:p>
            <a:r>
              <a:rPr lang="ru-RU" b="1" dirty="0"/>
              <a:t> </a:t>
            </a:r>
            <a:r>
              <a:rPr lang="ru-RU" dirty="0"/>
              <a:t>Быстрые слова - (ракета, самолет, тигр, орел).</a:t>
            </a:r>
          </a:p>
        </p:txBody>
      </p:sp>
    </p:spTree>
    <p:extLst>
      <p:ext uri="{BB962C8B-B14F-4D97-AF65-F5344CB8AC3E}">
        <p14:creationId xmlns:p14="http://schemas.microsoft.com/office/powerpoint/2010/main" val="21761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B050"/>
                </a:solidFill>
              </a:rPr>
              <a:t>Для формирования и активизации связной речи дошкольников используются самые популярные и простые в применении следующие технологии: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75104"/>
            <a:ext cx="9601196" cy="3882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-моделирование                                                                           -мнемотехника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-технология обучения детей составлению </a:t>
            </a:r>
            <a:r>
              <a:rPr lang="ru-RU" sz="1800" dirty="0" smtClean="0">
                <a:solidFill>
                  <a:schemeClr val="tx1"/>
                </a:solidFill>
              </a:rPr>
              <a:t>сравнений       -технология </a:t>
            </a:r>
            <a:r>
              <a:rPr lang="ru-RU" sz="1800" dirty="0">
                <a:solidFill>
                  <a:schemeClr val="tx1"/>
                </a:solidFill>
              </a:rPr>
              <a:t>обучения образной речи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-технология обучения составлению </a:t>
            </a:r>
            <a:r>
              <a:rPr lang="ru-RU" sz="1800" dirty="0" smtClean="0">
                <a:solidFill>
                  <a:schemeClr val="tx1"/>
                </a:solidFill>
              </a:rPr>
              <a:t>загадок                       -</a:t>
            </a:r>
            <a:r>
              <a:rPr lang="ru-RU" sz="1800" dirty="0" err="1" smtClean="0">
                <a:solidFill>
                  <a:schemeClr val="tx1"/>
                </a:solidFill>
              </a:rPr>
              <a:t>сказкотерапия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(сочинение </a:t>
            </a:r>
            <a:r>
              <a:rPr lang="ru-RU" sz="1800" dirty="0" smtClean="0">
                <a:solidFill>
                  <a:schemeClr val="tx1"/>
                </a:solidFill>
              </a:rPr>
              <a:t>детьми сказок</a:t>
            </a:r>
            <a:r>
              <a:rPr lang="ru-RU" sz="1800" dirty="0">
                <a:solidFill>
                  <a:schemeClr val="tx1"/>
                </a:solidFill>
              </a:rPr>
              <a:t>),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-артикуляционная и пальчиковая </a:t>
            </a:r>
            <a:r>
              <a:rPr lang="ru-RU" sz="1800" dirty="0" smtClean="0">
                <a:solidFill>
                  <a:schemeClr val="tx1"/>
                </a:solidFill>
              </a:rPr>
              <a:t>гимнастика                    -</a:t>
            </a:r>
            <a:r>
              <a:rPr lang="ru-RU" sz="1800" dirty="0" err="1" smtClean="0">
                <a:solidFill>
                  <a:schemeClr val="tx1"/>
                </a:solidFill>
              </a:rPr>
              <a:t>логоритмика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-творческие </a:t>
            </a:r>
            <a:r>
              <a:rPr lang="ru-RU" sz="1800" dirty="0" smtClean="0">
                <a:solidFill>
                  <a:schemeClr val="tx1"/>
                </a:solidFill>
              </a:rPr>
              <a:t>рассказы                                                           -игры-драматизации</a:t>
            </a:r>
            <a:r>
              <a:rPr lang="ru-RU" sz="1800" dirty="0">
                <a:solidFill>
                  <a:schemeClr val="tx1"/>
                </a:solidFill>
              </a:rPr>
              <a:t>, инсценировки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пересказ                                                                               -рассказ </a:t>
            </a:r>
            <a:r>
              <a:rPr lang="ru-RU" sz="1800" dirty="0">
                <a:solidFill>
                  <a:schemeClr val="tx1"/>
                </a:solidFill>
              </a:rPr>
              <a:t>по картине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-составление описательного </a:t>
            </a:r>
            <a:r>
              <a:rPr lang="ru-RU" sz="1800" dirty="0" smtClean="0">
                <a:solidFill>
                  <a:schemeClr val="tx1"/>
                </a:solidFill>
              </a:rPr>
              <a:t>рассказа                                 -</a:t>
            </a:r>
            <a:r>
              <a:rPr lang="ru-RU" sz="1800" dirty="0">
                <a:solidFill>
                  <a:schemeClr val="tx1"/>
                </a:solidFill>
              </a:rPr>
              <a:t>творческое рассказывание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(об </a:t>
            </a:r>
            <a:r>
              <a:rPr lang="ru-RU" sz="1800" dirty="0">
                <a:solidFill>
                  <a:schemeClr val="tx1"/>
                </a:solidFill>
              </a:rPr>
              <a:t>игрушках, предметах быта, природе и т.д.)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-рассказы детей из </a:t>
            </a:r>
            <a:r>
              <a:rPr lang="ru-RU" sz="1800" dirty="0" smtClean="0">
                <a:solidFill>
                  <a:schemeClr val="tx1"/>
                </a:solidFill>
              </a:rPr>
              <a:t>опыта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25296"/>
            <a:ext cx="9601196" cy="8778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Эффективные технологии </a:t>
            </a:r>
            <a:r>
              <a:rPr lang="ru-RU" sz="2400" dirty="0">
                <a:solidFill>
                  <a:srgbClr val="FF0000"/>
                </a:solidFill>
              </a:rPr>
              <a:t>речевого развития с детьми младшей группы: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11212"/>
            <a:ext cx="9601196" cy="3318936"/>
          </a:xfrm>
        </p:spPr>
        <p:txBody>
          <a:bodyPr/>
          <a:lstStyle/>
          <a:p>
            <a:r>
              <a:rPr lang="ru-RU" sz="2800" dirty="0"/>
              <a:t>и</a:t>
            </a:r>
            <a:r>
              <a:rPr lang="ru-RU" sz="2800" dirty="0" smtClean="0"/>
              <a:t>гровые технологии;</a:t>
            </a:r>
          </a:p>
          <a:p>
            <a:r>
              <a:rPr lang="ru-RU" sz="2800" dirty="0" err="1"/>
              <a:t>з</a:t>
            </a:r>
            <a:r>
              <a:rPr lang="ru-RU" sz="2800" dirty="0" err="1" smtClean="0"/>
              <a:t>доровьесберегающие</a:t>
            </a:r>
            <a:r>
              <a:rPr lang="ru-RU" sz="2800" dirty="0" smtClean="0"/>
              <a:t> технологии;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ехнологии исследовательской деятельности;</a:t>
            </a:r>
          </a:p>
          <a:p>
            <a:r>
              <a:rPr lang="ru-RU" sz="2800" dirty="0" smtClean="0"/>
              <a:t>ИКТ - технологии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ехнология </a:t>
            </a:r>
            <a:r>
              <a:rPr lang="ru-RU" sz="2800" dirty="0" err="1" smtClean="0"/>
              <a:t>мнемотаблиц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m-crrbogash.dou.tomsk.ru/wp-content/uploads/2020/12/zayushkina-izb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56" y="658369"/>
            <a:ext cx="8531352" cy="52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acon.ru/wp-content/uploads/0/6/f/06f1f7cb0744a219c5ee8194e740c8f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17986" r="7364" b="10947"/>
          <a:stretch/>
        </p:blipFill>
        <p:spPr bwMode="auto">
          <a:xfrm>
            <a:off x="2130551" y="685800"/>
            <a:ext cx="7817347" cy="55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17/de/3d/17de3d4a184f6fdbc7204bcb74813ac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4520" r="2602" b="1480"/>
          <a:stretch/>
        </p:blipFill>
        <p:spPr bwMode="auto">
          <a:xfrm>
            <a:off x="1600199" y="639935"/>
            <a:ext cx="7964425" cy="55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0937"/>
            <a:ext cx="9601196" cy="55778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Для формирования и активизации связной речи дошкольников используются следующие технологии: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88721"/>
            <a:ext cx="9601196" cy="4983479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Технология «Азбука общения» Л.Н. </a:t>
            </a:r>
            <a:r>
              <a:rPr lang="ru-RU" sz="6400" dirty="0" err="1"/>
              <a:t>Шипицыной</a:t>
            </a:r>
            <a:r>
              <a:rPr lang="ru-RU" sz="6400" dirty="0"/>
              <a:t>,</a:t>
            </a:r>
          </a:p>
          <a:p>
            <a:r>
              <a:rPr lang="ru-RU" sz="6400" dirty="0"/>
              <a:t>Технология «Развитие диалогического общения» А.Г. </a:t>
            </a:r>
            <a:r>
              <a:rPr lang="ru-RU" sz="6400" dirty="0" err="1"/>
              <a:t>Арушановой</a:t>
            </a:r>
            <a:r>
              <a:rPr lang="ru-RU" sz="6400" dirty="0"/>
              <a:t>,</a:t>
            </a:r>
          </a:p>
          <a:p>
            <a:r>
              <a:rPr lang="ru-RU" sz="6400" dirty="0"/>
              <a:t>«Обучение составлению творческих рассказов»,</a:t>
            </a:r>
          </a:p>
          <a:p>
            <a:r>
              <a:rPr lang="ru-RU" sz="6400" dirty="0"/>
              <a:t>Технология ТРИЗ,</a:t>
            </a:r>
          </a:p>
          <a:p>
            <a:r>
              <a:rPr lang="ru-RU" sz="6400" dirty="0"/>
              <a:t>Моделирование,</a:t>
            </a:r>
          </a:p>
          <a:p>
            <a:r>
              <a:rPr lang="ru-RU" sz="6400" dirty="0"/>
              <a:t>Мнемотехника,</a:t>
            </a:r>
          </a:p>
          <a:p>
            <a:r>
              <a:rPr lang="ru-RU" sz="6400" dirty="0"/>
              <a:t>Технологии обучения образной речи:</a:t>
            </a:r>
          </a:p>
          <a:p>
            <a:r>
              <a:rPr lang="ru-RU" sz="6400" dirty="0"/>
              <a:t> - Технология обучения детей составлению сравнений</a:t>
            </a:r>
          </a:p>
          <a:p>
            <a:r>
              <a:rPr lang="ru-RU" sz="6400" dirty="0"/>
              <a:t> - Технология обучения составлению метафор</a:t>
            </a:r>
          </a:p>
          <a:p>
            <a:r>
              <a:rPr lang="ru-RU" sz="6400" dirty="0"/>
              <a:t> - Технология обучения составлению загадок</a:t>
            </a:r>
          </a:p>
          <a:p>
            <a:r>
              <a:rPr lang="ru-RU" sz="6400" dirty="0"/>
              <a:t>Технология </a:t>
            </a:r>
            <a:r>
              <a:rPr lang="ru-RU" sz="6400" dirty="0" err="1"/>
              <a:t>синквейна</a:t>
            </a:r>
            <a:endParaRPr lang="ru-RU" sz="6400" dirty="0"/>
          </a:p>
          <a:p>
            <a:r>
              <a:rPr lang="ru-RU" sz="6400" dirty="0" err="1"/>
              <a:t>Сказкотерапия</a:t>
            </a:r>
            <a:r>
              <a:rPr lang="ru-RU" sz="6400" dirty="0"/>
              <a:t> (Сочинение детьми сказок),</a:t>
            </a:r>
          </a:p>
          <a:p>
            <a:r>
              <a:rPr lang="ru-RU" sz="6400" dirty="0"/>
              <a:t>Артикуляционная и пальчиковая гимнастика,</a:t>
            </a:r>
          </a:p>
          <a:p>
            <a:r>
              <a:rPr lang="ru-RU" sz="6400" dirty="0" err="1"/>
              <a:t>Логоритмика</a:t>
            </a:r>
            <a:r>
              <a:rPr lang="ru-RU" sz="6400" dirty="0"/>
              <a:t>,</a:t>
            </a:r>
          </a:p>
          <a:p>
            <a:r>
              <a:rPr lang="ru-RU" sz="6400" dirty="0" err="1"/>
              <a:t>Минидраматизации</a:t>
            </a:r>
            <a:r>
              <a:rPr lang="ru-RU" sz="6400" dirty="0"/>
              <a:t>, инсценировки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53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hareslide.ru/img/tmb/7/684231/14fd53e7c2190e6bdeae966612634c8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621792"/>
            <a:ext cx="8494776" cy="56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maam.ru/upload/blogs/detsad-105431-1494775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641286"/>
            <a:ext cx="5806440" cy="43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1-26.userapi.com/impg/FbyBeH8dFFPUYNClIsqh4GhtWmdFDHsxJQf5Ng/28S37zs24as.jpg?size=604x453&amp;quality=96&amp;sign=21fbc0f0c1847363b3422f7ecccf9b8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47" y="1894014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334</TotalTime>
  <Words>215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МБДОУ детский сад комбинированного вида «Солнышко»</vt:lpstr>
      <vt:lpstr>Для формирования и активизации связной речи дошкольников используются самые популярные и простые в применении следующие технологии:</vt:lpstr>
      <vt:lpstr>Эффективные технологии речевого развития с детьми младшей группы: </vt:lpstr>
      <vt:lpstr>Презентация PowerPoint</vt:lpstr>
      <vt:lpstr>Презентация PowerPoint</vt:lpstr>
      <vt:lpstr>Презентация PowerPoint</vt:lpstr>
      <vt:lpstr>Для формирования и активизации связной речи дошкольников используются следующие технологии:</vt:lpstr>
      <vt:lpstr>Презентация PowerPoint</vt:lpstr>
      <vt:lpstr>Презентация PowerPoint</vt:lpstr>
      <vt:lpstr>Презентация PowerPoint</vt:lpstr>
      <vt:lpstr>Игра «Похожие слова»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«Солнышко»</dc:title>
  <dc:creator>Nikita</dc:creator>
  <cp:lastModifiedBy>Nikita</cp:lastModifiedBy>
  <cp:revision>11</cp:revision>
  <dcterms:created xsi:type="dcterms:W3CDTF">2023-10-25T07:02:08Z</dcterms:created>
  <dcterms:modified xsi:type="dcterms:W3CDTF">2023-10-25T12:36:40Z</dcterms:modified>
</cp:coreProperties>
</file>