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714884"/>
            <a:ext cx="4620558" cy="1000132"/>
          </a:xfrm>
        </p:spPr>
        <p:txBody>
          <a:bodyPr>
            <a:normAutofit fontScale="85000" lnSpcReduction="10000"/>
          </a:bodyPr>
          <a:lstStyle/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 дети подготовительной группы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воспитатель 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Е.Н. Петрова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5400" smtClean="0"/>
              <a:t>«</a:t>
            </a:r>
            <a:r>
              <a:rPr lang="ru-RU" sz="5400" smtClean="0"/>
              <a:t>Шоколад»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214290"/>
            <a:ext cx="585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детский сад комбинированного вида «Солнышко»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6286520"/>
            <a:ext cx="1170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Тюхтет, 2021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429000"/>
            <a:ext cx="5198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опытно - экспериментальной деятельности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подготовительной группе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57232"/>
            <a:ext cx="7488832" cy="4732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/>
                </a:solidFill>
                <a:latin typeface="Constantia" pitchFamily="18" charset="0"/>
              </a:rPr>
              <a:t>Обязательно попробуйте сделать шоколад.</a:t>
            </a:r>
          </a:p>
          <a:p>
            <a:pPr algn="ctr">
              <a:buNone/>
            </a:pPr>
            <a:endParaRPr lang="ru-RU" sz="4400" b="1" dirty="0" smtClean="0">
              <a:solidFill>
                <a:schemeClr val="tx2"/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tx2"/>
                </a:solidFill>
                <a:latin typeface="Constantia" pitchFamily="18" charset="0"/>
              </a:rPr>
              <a:t>У вас все получится! </a:t>
            </a:r>
          </a:p>
          <a:p>
            <a:pPr algn="ctr">
              <a:buNone/>
            </a:pPr>
            <a:endParaRPr lang="ru-RU" sz="4400" dirty="0" smtClean="0">
              <a:latin typeface="Constanti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7242048" cy="8423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   Какао дерево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5" descr="https://kudago.com/media/images/news/23/76/2376d85277ecb7d78d2f16ac7bd2a41b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120680" cy="435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42048" cy="98636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   Виды шоколада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Домашний\Desktop\проект фото\341rDfQ65No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329238" cy="4046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Информация о шоколаде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Домашний\Desktop\проект фото\g74k2AvBUbg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6122" b="20312"/>
          <a:stretch>
            <a:fillRect/>
          </a:stretch>
        </p:blipFill>
        <p:spPr bwMode="auto">
          <a:xfrm>
            <a:off x="1979712" y="1484785"/>
            <a:ext cx="475138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Всем ли ребятам нравится       шоколад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Домашний\Desktop\проект фото\l8niTVbxgzI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6146" t="6000" r="7814"/>
          <a:stretch>
            <a:fillRect/>
          </a:stretch>
        </p:blipFill>
        <p:spPr bwMode="auto">
          <a:xfrm>
            <a:off x="1475656" y="1556792"/>
            <a:ext cx="5932488" cy="403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Шоколад в домашних условиях, можно ли его сделать.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Домашний\Desktop\проект фото\Zk4Cw2gaYv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2744788" cy="2160587"/>
          </a:xfrm>
          <a:prstGeom prst="rect">
            <a:avLst/>
          </a:prstGeom>
          <a:noFill/>
        </p:spPr>
      </p:pic>
      <p:pic>
        <p:nvPicPr>
          <p:cNvPr id="4099" name="Picture 3" descr="C:\Users\Домашний\Desktop\проект фото\MHaR82BTZ6s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5538" y="4365625"/>
            <a:ext cx="2938462" cy="2016125"/>
          </a:xfrm>
          <a:prstGeom prst="rect">
            <a:avLst/>
          </a:prstGeom>
          <a:noFill/>
        </p:spPr>
      </p:pic>
      <p:pic>
        <p:nvPicPr>
          <p:cNvPr id="4101" name="Picture 5" descr="C:\Users\Домашний\Desktop\проект фото\4_fCt2b7Qw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97085"/>
            <a:ext cx="2592288" cy="2184243"/>
          </a:xfrm>
          <a:prstGeom prst="rect">
            <a:avLst/>
          </a:prstGeom>
          <a:noFill/>
        </p:spPr>
      </p:pic>
      <p:pic>
        <p:nvPicPr>
          <p:cNvPr id="4102" name="Picture 6" descr="C:\Users\Домашний\Desktop\проект фото\iEAwR30gR9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204864"/>
            <a:ext cx="2448272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Изготавливаем шоколад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Домашний\Desktop\проект фото\0MCaE6R4bd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67593"/>
            <a:ext cx="2664295" cy="2481487"/>
          </a:xfrm>
          <a:prstGeom prst="rect">
            <a:avLst/>
          </a:prstGeom>
          <a:noFill/>
        </p:spPr>
      </p:pic>
      <p:pic>
        <p:nvPicPr>
          <p:cNvPr id="5123" name="Picture 3" descr="C:\Users\Домашний\Desktop\проект фото\2nM7VbNaGD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5000" r="7500"/>
          <a:stretch>
            <a:fillRect/>
          </a:stretch>
        </p:blipFill>
        <p:spPr bwMode="auto">
          <a:xfrm>
            <a:off x="2267744" y="4221088"/>
            <a:ext cx="2376264" cy="2376264"/>
          </a:xfrm>
          <a:prstGeom prst="rect">
            <a:avLst/>
          </a:prstGeom>
          <a:noFill/>
        </p:spPr>
      </p:pic>
      <p:pic>
        <p:nvPicPr>
          <p:cNvPr id="5124" name="Picture 4" descr="C:\Users\Домашний\Desktop\проект фото\vTR20OV5xo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97114"/>
            <a:ext cx="2448272" cy="2667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ашний\Desktop\проект фото\3kt9Oq4Xi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480303" cy="2471017"/>
          </a:xfrm>
          <a:prstGeom prst="rect">
            <a:avLst/>
          </a:prstGeom>
          <a:noFill/>
        </p:spPr>
      </p:pic>
      <p:pic>
        <p:nvPicPr>
          <p:cNvPr id="6147" name="Picture 3" descr="C:\Users\Домашний\Desktop\проект фото\5N9HzzfTzQ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3742954" cy="2736304"/>
          </a:xfrm>
          <a:prstGeom prst="rect">
            <a:avLst/>
          </a:prstGeom>
          <a:noFill/>
        </p:spPr>
      </p:pic>
      <p:pic>
        <p:nvPicPr>
          <p:cNvPr id="6148" name="Picture 4" descr="C:\Users\Домашний\Desktop\проект фото\JCWImQBGgi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48680"/>
            <a:ext cx="3359033" cy="2614340"/>
          </a:xfrm>
          <a:prstGeom prst="rect">
            <a:avLst/>
          </a:prstGeom>
          <a:noFill/>
        </p:spPr>
      </p:pic>
      <p:pic>
        <p:nvPicPr>
          <p:cNvPr id="6150" name="Picture 6" descr="C:\Users\Домашний\Desktop\проект фото\JpJ7vZdNP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6992"/>
            <a:ext cx="31082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Пробуем шоколад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Домашний\Desktop\проект фото\Wz0iFxZAbr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3168351" cy="2376264"/>
          </a:xfrm>
          <a:prstGeom prst="rect">
            <a:avLst/>
          </a:prstGeom>
          <a:noFill/>
        </p:spPr>
      </p:pic>
      <p:pic>
        <p:nvPicPr>
          <p:cNvPr id="7171" name="Picture 3" descr="C:\Users\Домашний\Desktop\проект фото\RRbGzBgxFkI.jpg"/>
          <p:cNvPicPr>
            <a:picLocks noChangeAspect="1" noChangeArrowheads="1"/>
          </p:cNvPicPr>
          <p:nvPr/>
        </p:nvPicPr>
        <p:blipFill>
          <a:blip r:embed="rId3" cstate="print"/>
          <a:srcRect b="27663"/>
          <a:stretch>
            <a:fillRect/>
          </a:stretch>
        </p:blipFill>
        <p:spPr bwMode="auto">
          <a:xfrm>
            <a:off x="5652120" y="1916832"/>
            <a:ext cx="2664296" cy="2448272"/>
          </a:xfrm>
          <a:prstGeom prst="rect">
            <a:avLst/>
          </a:prstGeom>
          <a:noFill/>
        </p:spPr>
      </p:pic>
      <p:pic>
        <p:nvPicPr>
          <p:cNvPr id="7175" name="Picture 7" descr="https://sun9-18.userapi.com/impg/kK16esSkkvDw01Dc6a2y2Q5kvdjMmO_jeqDYnw/928BwdexD6A.jpg?size=499x1080&amp;quality=96&amp;sign=b246f91a63884db87a15feb8fa742984&amp;type=album"/>
          <p:cNvPicPr>
            <a:picLocks noChangeAspect="1" noChangeArrowheads="1"/>
          </p:cNvPicPr>
          <p:nvPr/>
        </p:nvPicPr>
        <p:blipFill>
          <a:blip r:embed="rId4" cstate="print"/>
          <a:srcRect t="3571" b="33929"/>
          <a:stretch>
            <a:fillRect/>
          </a:stretch>
        </p:blipFill>
        <p:spPr bwMode="auto">
          <a:xfrm>
            <a:off x="2267744" y="4077072"/>
            <a:ext cx="304106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320</TotalTime>
  <Words>73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Constantia</vt:lpstr>
      <vt:lpstr>Times New Roman</vt:lpstr>
      <vt:lpstr>Wingdings 2</vt:lpstr>
      <vt:lpstr>Бумажная</vt:lpstr>
      <vt:lpstr>«Шоколад»</vt:lpstr>
      <vt:lpstr>         Какао дерево</vt:lpstr>
      <vt:lpstr>      Виды шоколада</vt:lpstr>
      <vt:lpstr>Информация о шоколаде</vt:lpstr>
      <vt:lpstr>Всем ли ребятам нравится       шоколад</vt:lpstr>
      <vt:lpstr>Шоколад в домашних условиях, можно ли его сделать.</vt:lpstr>
      <vt:lpstr>Изготавливаем шоколад</vt:lpstr>
      <vt:lpstr>Презентация PowerPoint</vt:lpstr>
      <vt:lpstr>Пробуем шоколад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Solnyshko</cp:lastModifiedBy>
  <cp:revision>31</cp:revision>
  <dcterms:modified xsi:type="dcterms:W3CDTF">2024-01-30T07:10:06Z</dcterms:modified>
</cp:coreProperties>
</file>