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6" r:id="rId9"/>
    <p:sldId id="265" r:id="rId10"/>
    <p:sldId id="269" r:id="rId11"/>
    <p:sldId id="268" r:id="rId12"/>
    <p:sldId id="272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нормы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2021-2022 уч.год</c:v>
                </c:pt>
                <c:pt idx="1">
                  <c:v>2022-2023 уч.год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B-46FB-80B7-9DD5B86266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2021-2022 уч.год</c:v>
                </c:pt>
                <c:pt idx="1">
                  <c:v>2022-2023 уч.год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B-46FB-80B7-9DD5B86266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2021-2022 уч.год</c:v>
                </c:pt>
                <c:pt idx="1">
                  <c:v>2022-2023 уч.год</c:v>
                </c:pt>
                <c:pt idx="2">
                  <c:v>2023-2024 уч.год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87B-46FB-80B7-9DD5B8626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228928"/>
        <c:axId val="81230464"/>
        <c:axId val="0"/>
      </c:bar3DChart>
      <c:catAx>
        <c:axId val="812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230464"/>
        <c:crosses val="autoZero"/>
        <c:auto val="1"/>
        <c:lblAlgn val="ctr"/>
        <c:lblOffset val="100"/>
        <c:noMultiLvlLbl val="0"/>
      </c:catAx>
      <c:valAx>
        <c:axId val="8123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228928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1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0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4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1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2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4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12F0-D2AE-47BD-9A24-B49E6F09C18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D261-81D8-4498-B8D1-C5412DEF5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95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3669" y="476099"/>
            <a:ext cx="8151058" cy="768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4100" y="20574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Развитие познавательной активности детей с тяжелыми нарушениями речи посредством развивающей игры 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Б.П. Никитина «Сложи узор»</a:t>
            </a:r>
            <a:endParaRPr lang="ru-RU" sz="28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3784" y="5436863"/>
            <a:ext cx="389568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62" y="689939"/>
            <a:ext cx="3533775" cy="4711700"/>
          </a:xfrm>
          <a:prstGeom prst="rect">
            <a:avLst/>
          </a:prstGeom>
        </p:spPr>
      </p:pic>
      <p:pic>
        <p:nvPicPr>
          <p:cNvPr id="1026" name="Picture 2" descr="C:\Documents and Settings\User\Мои документы\IMG-11348f88e096a8e2357409bb75add1c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557" y="889206"/>
            <a:ext cx="2703576" cy="360476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IMG_20241110_18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198" y="2202094"/>
            <a:ext cx="2736681" cy="3648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6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60500"/>
            <a:ext cx="320040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4605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1" y="905035"/>
            <a:ext cx="2888794" cy="2162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1185" y="781643"/>
            <a:ext cx="2026690" cy="270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398" y="781643"/>
            <a:ext cx="2033854" cy="2716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8960" y="3677970"/>
            <a:ext cx="3095625" cy="231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0586" y="3677970"/>
            <a:ext cx="3095624" cy="2316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2211" y="3677970"/>
            <a:ext cx="3095624" cy="2316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2774" y="754492"/>
            <a:ext cx="2052375" cy="27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2564438" y="1794076"/>
          <a:ext cx="6973102" cy="455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3686" y="636608"/>
            <a:ext cx="978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  <a:cs typeface="Arial" pitchFamily="34" charset="0"/>
              </a:rPr>
              <a:t>Оценка эффективности применения педагогической технологии развивающей игры «Сложи узор» Б.П. Никитина определена с помощью исследования познавательного развития по картам диагностики педагогического процесса по методике Верещагиной Н.В. </a:t>
            </a:r>
            <a:endParaRPr lang="ru-RU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2648" y="1030147"/>
            <a:ext cx="6112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Спасибо за внимание!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12" y="1845397"/>
            <a:ext cx="3520029" cy="4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1175" y="1397675"/>
            <a:ext cx="8515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 …проявление самостоятельности, инициативы, творчества в процессе деятельности, а так же стремление узнать, постичь, понять, найти, испытать радость успеха от самостоятельно найденного пути решения познавательной задачи» </a:t>
            </a:r>
          </a:p>
          <a:p>
            <a:endParaRPr lang="ru-RU" sz="2800" dirty="0" smtClean="0"/>
          </a:p>
          <a:p>
            <a:pPr algn="r"/>
            <a:r>
              <a:rPr lang="ru-RU" sz="2800" dirty="0" smtClean="0"/>
              <a:t>Е. И. Щербакова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43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951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3950" y="1166843"/>
            <a:ext cx="10096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создание условий для развития познавательной активности детей 4-7 лет с тяжелыми нарушениями речи посредством развивающей игры Б. П. Никитина «Сложи узор»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Задачи: </a:t>
            </a:r>
          </a:p>
          <a:p>
            <a:r>
              <a:rPr lang="ru-RU" sz="2400" dirty="0" smtClean="0"/>
              <a:t> - формировать у детей интерес к решению познавательных, творческих задач, к разнообразной интеллектуальной деятельности;</a:t>
            </a:r>
          </a:p>
          <a:p>
            <a:endParaRPr lang="ru-RU" sz="2400" dirty="0" smtClean="0"/>
          </a:p>
          <a:p>
            <a:r>
              <a:rPr lang="ru-RU" sz="2400" dirty="0" smtClean="0"/>
              <a:t> - развивать образное и логическое мышление, умение воспринимать и отображать, сравнивать, обобщать, классифицировать;</a:t>
            </a:r>
          </a:p>
          <a:p>
            <a:endParaRPr lang="ru-RU" sz="2400" dirty="0" smtClean="0"/>
          </a:p>
          <a:p>
            <a:r>
              <a:rPr lang="ru-RU" sz="2400" dirty="0" smtClean="0"/>
              <a:t> - способствовать воспитанию саморазвивающейся и </a:t>
            </a:r>
            <a:r>
              <a:rPr lang="ru-RU" sz="2400" dirty="0" err="1" smtClean="0"/>
              <a:t>самореализующейся</a:t>
            </a:r>
            <a:r>
              <a:rPr lang="ru-RU" sz="2400" dirty="0" smtClean="0"/>
              <a:t> личности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67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594948"/>
            <a:ext cx="6400800" cy="3357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8676" y="4122046"/>
            <a:ext cx="10658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Борис Павлович и Елена Алексеевна Никитины педагоги – новаторы, жившие в Советском Союзе, разработали интересную систему развивающих игр. </a:t>
            </a:r>
          </a:p>
          <a:p>
            <a:endParaRPr lang="ru-RU" sz="2000" dirty="0" smtClean="0"/>
          </a:p>
          <a:p>
            <a:r>
              <a:rPr lang="ru-RU" sz="2000" dirty="0" smtClean="0"/>
              <a:t>Частью системы Никитиных являются развивающие игры, способствующие развитию сообразительности, логики, пространственного воображения, математических, конструкторских и прочих способностей и приемов мышления.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24" y="464343"/>
            <a:ext cx="7667625" cy="5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9728" y="1772158"/>
            <a:ext cx="5547841" cy="4188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6336" y="705266"/>
            <a:ext cx="399932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873125"/>
            <a:ext cx="3533775" cy="471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873125"/>
            <a:ext cx="3838575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6" y="1301375"/>
            <a:ext cx="3504578" cy="4679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2050" y="1188846"/>
            <a:ext cx="4431951" cy="44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9424" y="1065830"/>
            <a:ext cx="3541701" cy="4726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42" y="889975"/>
            <a:ext cx="3808535" cy="50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132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Solnyshko</dc:creator>
  <cp:lastModifiedBy>Solnyshko</cp:lastModifiedBy>
  <cp:revision>16</cp:revision>
  <dcterms:created xsi:type="dcterms:W3CDTF">2024-11-08T06:05:01Z</dcterms:created>
  <dcterms:modified xsi:type="dcterms:W3CDTF">2024-11-13T03:21:41Z</dcterms:modified>
</cp:coreProperties>
</file>