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8" r:id="rId3"/>
    <p:sldId id="267" r:id="rId4"/>
    <p:sldId id="269" r:id="rId5"/>
    <p:sldId id="270" r:id="rId6"/>
    <p:sldId id="271" r:id="rId7"/>
    <p:sldId id="25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AC6CE-154C-479A-82AC-8C6D08F06B5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597A7-96E8-4BCF-9D38-8F5CA173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597A7-96E8-4BCF-9D38-8F5CA173DFF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3F87988-8FB5-48C5-9682-4A995B4E4C6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5B6DB5-0E4C-412E-B992-B92B70B8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6876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Arabic Typesetting" pitchFamily="66" charset="-78"/>
              </a:rPr>
              <a:t>Предметно – развивающая среда           физкультурного зала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Arabic Typesetting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5892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Никуленок М.В., инструктор по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культуре</a:t>
            </a:r>
          </a:p>
        </p:txBody>
      </p:sp>
      <p:pic>
        <p:nvPicPr>
          <p:cNvPr id="1026" name="Picture 2" descr="G:\на сайт\101_3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3240360" cy="24302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00043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комбинированного вида «Солнышко»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22031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среда спортивного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зала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584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 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base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Занятия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 проводятся в музыкальном зале, который оснащен спортивным инвентарем: скамейки гимнастические, канат гладкий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перетягивания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щит баскетбольный навесной с корзиной, мат большой,  мячи резиновые, палки гимнастические пластиковые, обручи гимнастические пластиковые, скакалки, секундомер, мяч футбольный , мяч баскетбольный, мяч волейбольный , доска ребристая дерево, конусы (пластиковые), стенка гимнастическая деревянная, дуги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подлезания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мишени разные, мешочки с песком для метания, кегли, музыкальный центр, аудиокассеты с музыкальными записями для проведения занятий и утренней гимнастики, лыжи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полупластиковые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ботинки лыжные, палочки лыжные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528" y="344315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Зоны занимательной деятельности по физической культуре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Двигательно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игровая зона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Укреплять здоровье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двигательные навыки и физические качества.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двигательный опыт.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Создавать положительный эмоциональный настрой.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200316_094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05064"/>
            <a:ext cx="1872208" cy="2545546"/>
          </a:xfrm>
          <a:prstGeom prst="rect">
            <a:avLst/>
          </a:prstGeom>
        </p:spPr>
      </p:pic>
      <p:pic>
        <p:nvPicPr>
          <p:cNvPr id="5" name="Рисунок 4" descr="IMG_20200316_100933.jpg"/>
          <p:cNvPicPr>
            <a:picLocks noChangeAspect="1"/>
          </p:cNvPicPr>
          <p:nvPr/>
        </p:nvPicPr>
        <p:blipFill>
          <a:blip r:embed="rId3" cstate="print"/>
          <a:srcRect t="46952" r="2439"/>
          <a:stretch>
            <a:fillRect/>
          </a:stretch>
        </p:blipFill>
        <p:spPr>
          <a:xfrm>
            <a:off x="2555776" y="3501008"/>
            <a:ext cx="2232247" cy="2191942"/>
          </a:xfrm>
          <a:prstGeom prst="rect">
            <a:avLst/>
          </a:prstGeom>
        </p:spPr>
      </p:pic>
      <p:pic>
        <p:nvPicPr>
          <p:cNvPr id="1026" name="Picture 2" descr="C:\Users\Домашний\Desktop\физра\фотоотчеты\20201026_100750.jpg"/>
          <p:cNvPicPr>
            <a:picLocks noChangeAspect="1" noChangeArrowheads="1"/>
          </p:cNvPicPr>
          <p:nvPr/>
        </p:nvPicPr>
        <p:blipFill>
          <a:blip r:embed="rId4" cstate="print"/>
          <a:srcRect r="15217"/>
          <a:stretch>
            <a:fillRect/>
          </a:stretch>
        </p:blipFill>
        <p:spPr bwMode="auto">
          <a:xfrm>
            <a:off x="5508104" y="2996952"/>
            <a:ext cx="244201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255212"/>
            <a:ext cx="77768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Зона спортивного оборудования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умения использовать спортивное оборудование на занятиях и в свободной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Создавать вариативные, усложненные условия для выполнения двигательных заданий.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Повышать интерес к физическим упражнениям.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круг представлений о разнообразных видах спортивного оборудования, его назначении.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0201022_135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29000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327764"/>
            <a:ext cx="61926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Зона метания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Знакомить с различными способами метания.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глазомер.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технику метания.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Укреплять мышцы рук и плечевого пояса.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Домашний\Desktop\аттестация\спорт.инвентарь\IMG_20200420_144251.jpg"/>
          <p:cNvPicPr>
            <a:picLocks noChangeAspect="1" noChangeArrowheads="1"/>
          </p:cNvPicPr>
          <p:nvPr/>
        </p:nvPicPr>
        <p:blipFill>
          <a:blip r:embed="rId2" cstate="print"/>
          <a:srcRect t="22858" r="14286"/>
          <a:stretch>
            <a:fillRect/>
          </a:stretch>
        </p:blipFill>
        <p:spPr bwMode="auto">
          <a:xfrm>
            <a:off x="395536" y="2420888"/>
            <a:ext cx="3168351" cy="3312368"/>
          </a:xfrm>
          <a:prstGeom prst="rect">
            <a:avLst/>
          </a:prstGeom>
          <a:noFill/>
        </p:spPr>
      </p:pic>
      <p:pic>
        <p:nvPicPr>
          <p:cNvPr id="8" name="Рисунок 7" descr="20200916_094046.jpg"/>
          <p:cNvPicPr>
            <a:picLocks noChangeAspect="1"/>
          </p:cNvPicPr>
          <p:nvPr/>
        </p:nvPicPr>
        <p:blipFill>
          <a:blip r:embed="rId3" cstate="print"/>
          <a:srcRect l="42125" t="19550"/>
          <a:stretch>
            <a:fillRect/>
          </a:stretch>
        </p:blipFill>
        <p:spPr>
          <a:xfrm>
            <a:off x="4283968" y="2420888"/>
            <a:ext cx="3136235" cy="32696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3" y="76470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оборудования определяется задачами как физического,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и всестороннего воспитания детей. Многообразие оборудования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пособий дает возможность активно его использовать в разных видах занятий по физической культуре, при этом создавая их вариативное содержание для развития произвольности движений детей, их самостоятельности и творческих замыслов.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01026_101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67" y="3218724"/>
            <a:ext cx="3323861" cy="2592288"/>
          </a:xfrm>
          <a:prstGeom prst="rect">
            <a:avLst/>
          </a:prstGeom>
        </p:spPr>
      </p:pic>
      <p:pic>
        <p:nvPicPr>
          <p:cNvPr id="8" name="Рисунок 7" descr="20200911_092119.jpg"/>
          <p:cNvPicPr>
            <a:picLocks noChangeAspect="1"/>
          </p:cNvPicPr>
          <p:nvPr/>
        </p:nvPicPr>
        <p:blipFill>
          <a:blip r:embed="rId3" cstate="print"/>
          <a:srcRect l="16993" t="2450" r="9495" b="37515"/>
          <a:stretch>
            <a:fillRect/>
          </a:stretch>
        </p:blipFill>
        <p:spPr>
          <a:xfrm>
            <a:off x="3275856" y="2852936"/>
            <a:ext cx="4342882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Физкультурно – игровое оборудование нашего зала способствует оздоровлению, сохранению и укреплению здоровья детей, а также воспитанию активной жизненной позиции. Имеет разнообразную форму, состоит из разных  материалов и цветов. Обеспечивает  эффективное психомоторное развитие. А комфортность и безопасность его использования помогает детям уверенно чувствовать себя в спортивном зале.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191121-WA0012.jpg"/>
          <p:cNvPicPr>
            <a:picLocks noChangeAspect="1"/>
          </p:cNvPicPr>
          <p:nvPr/>
        </p:nvPicPr>
        <p:blipFill>
          <a:blip r:embed="rId2" cstate="print"/>
          <a:srcRect t="5288" b="15390"/>
          <a:stretch>
            <a:fillRect/>
          </a:stretch>
        </p:blipFill>
        <p:spPr>
          <a:xfrm>
            <a:off x="971600" y="2636912"/>
            <a:ext cx="2297854" cy="3240360"/>
          </a:xfrm>
          <a:prstGeom prst="rect">
            <a:avLst/>
          </a:prstGeom>
        </p:spPr>
      </p:pic>
      <p:pic>
        <p:nvPicPr>
          <p:cNvPr id="5" name="Рисунок 4" descr="IMG_20200313_095606.jpg"/>
          <p:cNvPicPr>
            <a:picLocks noChangeAspect="1"/>
          </p:cNvPicPr>
          <p:nvPr/>
        </p:nvPicPr>
        <p:blipFill>
          <a:blip r:embed="rId3" cstate="print"/>
          <a:srcRect t="5362" b="14214"/>
          <a:stretch>
            <a:fillRect/>
          </a:stretch>
        </p:blipFill>
        <p:spPr>
          <a:xfrm>
            <a:off x="4427984" y="2636912"/>
            <a:ext cx="302180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Физкультурная площадка - это компонент участка детского сада, предназначенный для проведения с детьми утренней гимнастики, физкультурных занятий, подвижных и спортивных игр, спортивных праздников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развлечений.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Домашний\Desktop\аттестация\спорт.инвентарь\IMG_20200423_125809.jpg"/>
          <p:cNvPicPr>
            <a:picLocks noChangeAspect="1" noChangeArrowheads="1"/>
          </p:cNvPicPr>
          <p:nvPr/>
        </p:nvPicPr>
        <p:blipFill>
          <a:blip r:embed="rId2" cstate="print"/>
          <a:srcRect b="17579"/>
          <a:stretch>
            <a:fillRect/>
          </a:stretch>
        </p:blipFill>
        <p:spPr bwMode="auto">
          <a:xfrm>
            <a:off x="611560" y="3068960"/>
            <a:ext cx="2736304" cy="2880320"/>
          </a:xfrm>
          <a:prstGeom prst="rect">
            <a:avLst/>
          </a:prstGeom>
          <a:noFill/>
        </p:spPr>
      </p:pic>
      <p:pic>
        <p:nvPicPr>
          <p:cNvPr id="7" name="Рисунок 6" descr="20200918_110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924944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258</Words>
  <Application>Microsoft Office PowerPoint</Application>
  <PresentationFormat>Экран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Пользователь Windows</cp:lastModifiedBy>
  <cp:revision>28</cp:revision>
  <dcterms:created xsi:type="dcterms:W3CDTF">2020-06-04T06:56:42Z</dcterms:created>
  <dcterms:modified xsi:type="dcterms:W3CDTF">2021-01-26T08:01:44Z</dcterms:modified>
</cp:coreProperties>
</file>