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6" r:id="rId3"/>
    <p:sldId id="259" r:id="rId4"/>
    <p:sldId id="264" r:id="rId5"/>
    <p:sldId id="291" r:id="rId6"/>
    <p:sldId id="265" r:id="rId7"/>
    <p:sldId id="260" r:id="rId8"/>
    <p:sldId id="261" r:id="rId9"/>
    <p:sldId id="268" r:id="rId10"/>
    <p:sldId id="285" r:id="rId11"/>
    <p:sldId id="286" r:id="rId12"/>
    <p:sldId id="262" r:id="rId13"/>
    <p:sldId id="267" r:id="rId14"/>
    <p:sldId id="266" r:id="rId15"/>
    <p:sldId id="288" r:id="rId16"/>
    <p:sldId id="283" r:id="rId17"/>
    <p:sldId id="281" r:id="rId18"/>
    <p:sldId id="280" r:id="rId19"/>
    <p:sldId id="269" r:id="rId20"/>
    <p:sldId id="270" r:id="rId21"/>
    <p:sldId id="271" r:id="rId22"/>
    <p:sldId id="272" r:id="rId23"/>
    <p:sldId id="279" r:id="rId24"/>
    <p:sldId id="278" r:id="rId25"/>
    <p:sldId id="275" r:id="rId26"/>
    <p:sldId id="276" r:id="rId27"/>
    <p:sldId id="289" r:id="rId28"/>
    <p:sldId id="284" r:id="rId29"/>
    <p:sldId id="273" r:id="rId30"/>
    <p:sldId id="274" r:id="rId31"/>
    <p:sldId id="277" r:id="rId32"/>
    <p:sldId id="282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58F4D-464D-4BEA-BE83-6D949FEB9E3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E8315-61DE-4B31-A28F-9EC60335C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900igr.net/up/datai/217464/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2585" y="620688"/>
            <a:ext cx="5620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детский сад комбинированного вида «Солнышко»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3284984"/>
            <a:ext cx="2226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«РЕЧЕЦВЕТИК»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2276872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группы комбинированной направленности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5157192"/>
            <a:ext cx="3199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Е.Ю. Шимановская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ds04.infourok.ru/uploads/ex/0f0a/00034359-bd031f7e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3183" y="476672"/>
            <a:ext cx="4969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 математического развития 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«Юный математик»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1500174"/>
            <a:ext cx="72866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 математического развития оснащен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материалами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атрибутами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позволяющими детям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самостоятельной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отработать навыки, закреплять уже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имеющиеся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знания, открывать для себя новое в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области математики через своеобразные детские виды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деятельности: игровую, поисково-исследовательскую, конструктивную, речевую и т.д.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условий для развития у детей дошкольного возраста элементарных математических представлений посредством дидактических игр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развивать воображение;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повысить уровень знаний детей по развитию элементарных математических представлений;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развитие умственной способности детей через дидактические игры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AutoShape 2" descr="https://ds02.infourok.ru/uploads/ex/077a/00069729-0e636ed3/im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volok-dou9.edumsko.ru/uploads/2000/1020/section/49852/voronova/1284276022_q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s://i.pinimg.com/736x/ed/19/1b/ed191b1f63534c43e2d089c9dbe007e2--mathematics-shap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https://fs.znanio.ru/d5af0e/1b/af/02ad8bbbaab87625eea9e2ef37a31a40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https://static.vecteezy.com/system/resources/previews/000/381/299/original/two-boys-studying-math-under-tree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8" name="AutoShape 12" descr="https://wiki.soiro.ru/images/AnankoJuli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4" descr="http://ds21.detkin-club.ru/images/events/matematicheskiy_centr_56c03d347c96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642918"/>
            <a:ext cx="2239117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ds04.infourok.ru/uploads/ex/0f0a/00034359-bd031f7e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404664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 математического развития 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«Юный математик»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User\Рабочий стол\фото для РППС\DSC09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556792"/>
            <a:ext cx="2328259" cy="1746194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фото для РППС\DSC092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556792"/>
            <a:ext cx="2315749" cy="1736812"/>
          </a:xfrm>
          <a:prstGeom prst="rect">
            <a:avLst/>
          </a:prstGeom>
          <a:noFill/>
        </p:spPr>
      </p:pic>
      <p:pic>
        <p:nvPicPr>
          <p:cNvPr id="4100" name="Picture 4" descr="C:\Documents and Settings\User\Рабочий стол\фото для РППС\DSC092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5604" y="1556792"/>
            <a:ext cx="2304256" cy="1728192"/>
          </a:xfrm>
          <a:prstGeom prst="rect">
            <a:avLst/>
          </a:prstGeom>
          <a:noFill/>
        </p:spPr>
      </p:pic>
      <p:pic>
        <p:nvPicPr>
          <p:cNvPr id="4101" name="Picture 5" descr="C:\Documents and Settings\User\Рабочий стол\фото для РППС\DSC092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005064"/>
            <a:ext cx="2432448" cy="1824336"/>
          </a:xfrm>
          <a:prstGeom prst="rect">
            <a:avLst/>
          </a:prstGeom>
          <a:noFill/>
        </p:spPr>
      </p:pic>
      <p:pic>
        <p:nvPicPr>
          <p:cNvPr id="10" name="Picture 8" descr="C:\Documents and Settings\DOM\Рабочий стол\фото для пред.-простр\DSC084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3861048"/>
            <a:ext cx="3238500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ds04.infourok.ru/uploads/ex/0f0a/00034359-bd031f7e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1714488"/>
            <a:ext cx="71694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центре содержится материал по ознакомлению с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родным селом, страной, государственной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символикой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также уголок в котором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собраны материал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приобщению детей к истокам русской народной культуры, куклы в национальных костюмах народов, живущих в нашем крае.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интереса к русским традициям и промыслам; воспитание любви к своей Родине, преданность к своему отечеству, бережного отношения к природе, ко всему живому, уважения и интереса к культурному прошлому России.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у детей чувства привязанности к своей семье, дому, детскому саду, поселку, стране, представления о России как о родной стране, о Москве - как о столице России; воспитание умения видеть красоту родного края, радоваться 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332656"/>
            <a:ext cx="3471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Патриотический центр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«Моя страна – мой дом»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AutoShape 2" descr="https://luckclub.ru/images/luckclub/2020/06/sh618_s_sinej_kartoj-700x6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http://900igr.net/up/datai/257339/0001-001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28604"/>
            <a:ext cx="1935066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ds04.infourok.ru/uploads/ex/0f0a/00034359-bd031f7e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4578" name="Picture 2" descr="C:\Documents and Settings\User\Рабочий стол\фото для пред.-простр\DSC083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412776"/>
            <a:ext cx="2160241" cy="1620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9" name="Picture 3" descr="C:\Documents and Settings\User\Рабочий стол\фото для пред.-простр\DSC083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412776"/>
            <a:ext cx="2184243" cy="1638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C:\Documents and Settings\User\Рабочий стол\фото для пред.-простр\DSC083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908720"/>
            <a:ext cx="1674186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979268" y="404664"/>
            <a:ext cx="34715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Патриотический центр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«Моя страна – мой дом»</a:t>
            </a:r>
          </a:p>
          <a:p>
            <a:endParaRPr lang="ru-RU" dirty="0"/>
          </a:p>
        </p:txBody>
      </p:sp>
      <p:pic>
        <p:nvPicPr>
          <p:cNvPr id="1026" name="Picture 2" descr="C:\Documents and Settings\User\Рабочий стол\фото для РППС\DSC092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3933056"/>
            <a:ext cx="2683968" cy="20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User\Рабочий стол\фото для РППС\DSC092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1091613" y="4029067"/>
            <a:ext cx="249627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User\Рабочий стол\фото для РППС\DSC092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3182845" y="4026067"/>
            <a:ext cx="2472274" cy="1854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ds04.infourok.ru/uploads/ex/0f0a/00034359-bd031f7e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1214422"/>
            <a:ext cx="757242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сенсорного развития направлен на 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мелкой 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моторики. 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нем находятся вкладыши разной формы, игрушки-шнуровки разного вида, разные виды мозаик, настольные игры, игры с прищепками, пособия сделанные своими руками:  «Разноцветные </a:t>
            </a:r>
            <a:r>
              <a:rPr lang="ru-RU" sz="2000" dirty="0" err="1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резиночки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», «Бусы», «Веселые мячики».</a:t>
            </a:r>
            <a:endParaRPr lang="ru-RU" sz="2000" dirty="0" smtClean="0">
              <a:latin typeface="Times New Roman" pitchFamily="18" charset="0"/>
              <a:ea typeface="AR PL SungtiL GB" charset="0"/>
              <a:cs typeface="Times New Roman" pitchFamily="18" charset="0"/>
            </a:endParaRP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 сенсорного воспитания является формирование сенсорных способностей у детей.</a:t>
            </a:r>
            <a:endParaRPr lang="ru-RU" sz="2000" dirty="0" smtClean="0">
              <a:latin typeface="Times New Roman" pitchFamily="18" charset="0"/>
              <a:ea typeface="AR PL SungtiL GB" charset="0"/>
              <a:cs typeface="Times New Roman" pitchFamily="18" charset="0"/>
            </a:endParaRP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создание условий для </a:t>
            </a:r>
            <a:endParaRPr lang="ru-RU" sz="2000" dirty="0" smtClean="0">
              <a:solidFill>
                <a:srgbClr val="171717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обогащения 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чувственного опыта </a:t>
            </a:r>
            <a:endParaRPr lang="ru-RU" sz="2000" dirty="0" smtClean="0">
              <a:solidFill>
                <a:srgbClr val="171717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, их представлений о </a:t>
            </a:r>
            <a:endParaRPr lang="ru-RU" sz="2000" dirty="0" smtClean="0">
              <a:solidFill>
                <a:srgbClr val="171717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многообразии 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свойств предметов </a:t>
            </a:r>
            <a:endParaRPr lang="ru-RU" sz="2000" dirty="0" smtClean="0">
              <a:solidFill>
                <a:srgbClr val="171717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окружающего 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мира; поддержание </a:t>
            </a:r>
            <a:endParaRPr lang="ru-RU" sz="2000" dirty="0" smtClean="0">
              <a:solidFill>
                <a:srgbClr val="171717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развитие интереса детей к </a:t>
            </a:r>
            <a:endParaRPr lang="ru-RU" sz="2000" dirty="0" smtClean="0">
              <a:solidFill>
                <a:srgbClr val="171717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совместному 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со взрослым 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самостоятельному 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обследованию </a:t>
            </a:r>
            <a:endParaRPr lang="ru-RU" sz="2000" dirty="0" smtClean="0">
              <a:solidFill>
                <a:srgbClr val="171717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предметов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, разнообразным </a:t>
            </a:r>
            <a:endParaRPr lang="ru-RU" sz="2000" dirty="0" smtClean="0">
              <a:solidFill>
                <a:srgbClr val="171717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действиям 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с ними.</a:t>
            </a:r>
            <a:endParaRPr lang="ru-RU" sz="2000" dirty="0" smtClean="0">
              <a:latin typeface="Times New Roman" pitchFamily="18" charset="0"/>
              <a:ea typeface="AR PL SungtiL GB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404664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 сенсорного развития 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«Умные пальчики»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5602" name="Picture 2" descr="C:\Documents and Settings\User\Рабочий стол\фото для пред.-простр\DSC08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357562"/>
            <a:ext cx="3600400" cy="27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2" name="AutoShape 2" descr="https://ds05.infourok.ru/uploads/ex/0386/0010dfed-d9927745/hello_html_58f45f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i.mycdn.me/i?r=AzEPZsRbOZEKgBhR0XGMT1RkBefdQQK1x-RbFOzrwdPJkqaKTM5SRkZCeTgDn6uOy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8" name="Picture 8" descr="http://itd3.mycdn.me/image?id=889989620223&amp;t=20&amp;plc=MOBILE&amp;tkn=*KOPbxZi415u1IheopXeTjNRWZ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85728"/>
            <a:ext cx="1909900" cy="1381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ds04.infourok.ru/uploads/ex/0f0a/00034359-bd031f7e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43174" y="500042"/>
            <a:ext cx="3719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 речевого развития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Речевичок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1500174"/>
            <a:ext cx="69294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центре речевого развития представлены: азбука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магнитная,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зеркало с лампой дополнительного освещения, пособия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игрушки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выработки направленной воздушной струи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тренажеры, «Мыльные пузыри», надувные игрушки,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природный материал), настольно-печатные игры, сюжетные картинки, серии сюжетных картинок, «алгоритмы» и схемы описания предметов и объектов;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заучивания стихов и пересказа текстов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совершенствование речевых способностей воспитанников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овладение речью, как средством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общения; обогащение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активного словаря;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звуковой культуры речи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связной речи;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формирование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звуковой аналитико-синтетической активности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ds04.infourok.ru/uploads/ex/09d3/0013dff2-5df49e3d/hello_html_m3c4aa2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28604"/>
            <a:ext cx="1935151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ds04.infourok.ru/uploads/ex/0f0a/00034359-bd031f7e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0962" name="Picture 2" descr="J:\с комп. Катя\фото вода проект\DSC08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214422"/>
            <a:ext cx="2241177" cy="1680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4" name="Picture 4" descr="J:\с комп. Катя\фото вода проект\DSC084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714356"/>
            <a:ext cx="1809890" cy="241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Documents and Settings\DOM\Рабочий стол\фото\DSCN491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500694" y="3786190"/>
            <a:ext cx="2786062" cy="2242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C:\Documents and Settings\ADMIN\Рабочий стол\фото для пред.-простр\DSC084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785794"/>
            <a:ext cx="1821944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C:\Documents and Settings\DOM\Рабочий стол\фото для пред.-простр\DSC084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3786190"/>
            <a:ext cx="2952091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428860" y="28572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 речевого развития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Речевичок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ds04.infourok.ru/uploads/ex/0f0a/00034359-bd031f7e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87824" y="404664"/>
            <a:ext cx="2880320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 книги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«Умные книжки»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1643050"/>
            <a:ext cx="72420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«Центр книги» — необходимый элемент развивающей предметной среды в групповой комнате ДОУ, который является средством формирования у дошкольников</a:t>
            </a: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интереса и любви к художественной литературе.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познавательных и творческих способностей детей средствами детской художественной литературы; удовлетворение разнообразных литературных интересов детей; формирование у дошкольников интереса к художественной литературе.</a:t>
            </a:r>
            <a:endParaRPr lang="ru-RU" sz="2000" dirty="0" smtClean="0">
              <a:latin typeface="Times New Roman" pitchFamily="18" charset="0"/>
              <a:ea typeface="AR PL SungtiL GB" charset="0"/>
              <a:cs typeface="Times New Roman" pitchFamily="18" charset="0"/>
            </a:endParaRP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привитие детям любви к художественному слову, уважения к книге, развитие стремления общаться с ней, т. е. всего того, что составляет фундамент воспитания будущего «талантливого читателя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ds_gptz_7.gptz.zabedu.ru/wp-content/uploads/2020/02/3d9f23e6decc499dcd4489fa6e8c062e-2048x14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500042"/>
            <a:ext cx="1935066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ds04.infourok.ru/uploads/ex/0f0a/00034359-bd031f7e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7" descr="C:\Documents and Settings\DOM\Рабочий стол\фото для пред.-простр\DSC08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988840"/>
            <a:ext cx="34290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339752" y="4046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 книги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«Умные книжки»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C:\Documents and Settings\ADMIN\Рабочий стол\фото для пред.-простр\DSC083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428736"/>
            <a:ext cx="3100388" cy="413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ds04.infourok.ru/uploads/ex/0f0a/00034359-bd031f7e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1285860"/>
            <a:ext cx="72420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Здесь находятся: цветной мел, гуашевые 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акварельные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краски, фломастеры, цветные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карандаши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пластилин, глина, соленое тесто,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белая бумага, картон, обои, наклейки,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лоскутки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ткани, нитки, ленты, самоклеящаяся пленка, старые открытки, природные материалы( сухие листья, лепестки цветов, семена, мелкие ракушки и т.п.), кисти, палочки, стеки, ножницы, поролон, печатки, клише, трафареты по изучаемым темам, клейстер, клей ПВА, доски для рисования мелом, фломастерами, книжки-раскраски «Городецкая игрушка»,«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Филимоновская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игрушка», «Гжель», «Хохломская роспись».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интереса к изобразительной деятельности.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обогащение представления детей об искусстве как основе развития творчества, 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их представлений о многообразии материалов для творчества, развитие эстетического восприятия, образного представления, воображения.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404664"/>
            <a:ext cx="5516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 изобразительной деятельности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«Разноцветные ладошки»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Documents and Settings\User\Рабочий стол\фото для пред.-простр\DSC083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785794"/>
            <a:ext cx="1824203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eus-www.sway-cdn.com/s/q0jmB5UEFKXdXELE/images/FHVRnO9YWfg8ed?quality=1469&amp;allow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eus-www.sway-cdn.com/s/q0jmB5UEFKXdXELE/images/FHVRnO9YWfg8ed?quality=1469&amp;allow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eus-www.sway-cdn.com/s/q0jmB5UEFKXdXELE/images/FHVRnO9YWfg8ed?quality=1469&amp;allow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eus-www.sway-cdn.com/s/q0jmB5UEFKXdXELE/images/FHVRnO9YWfg8ed?quality=1469&amp;allow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ds04.infourok.ru/uploads/ex/0f0a/00034359-bd031f7e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28992" y="642918"/>
            <a:ext cx="291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группе работают: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728" y="1285860"/>
            <a:ext cx="684076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Екатерина Юрьевна Шимановская</a:t>
            </a:r>
          </a:p>
          <a:p>
            <a:pPr marL="273050" indent="-2730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Рябцева Юлия Викторовна</a:t>
            </a:r>
          </a:p>
          <a:p>
            <a:pPr marL="273050" indent="-273050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Младший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Лидия Владимировна Федюшина</a:t>
            </a:r>
          </a:p>
          <a:p>
            <a:pPr marL="273050" indent="-273050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логопед: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Ольга Петровна Беликова</a:t>
            </a:r>
          </a:p>
          <a:p>
            <a:pPr marL="273050" indent="-273050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– психолог: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Ольга Александровна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Горовенко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Музыкальный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Мария Викторовна Майер</a:t>
            </a:r>
          </a:p>
          <a:p>
            <a:pPr marL="273050" indent="-273050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Инструктор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 физической культуре: </a:t>
            </a:r>
          </a:p>
          <a:p>
            <a:pPr marL="273050" indent="-2730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Марина Владимировна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Никуленок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ds04.infourok.ru/uploads/ex/0f0a/00034359-bd031f7e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404664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 изобразительной деятельности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«Разноцветные ладошки»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Documents and Settings\User\Рабочий стол\фото для пред.-простр\DSC08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31607" y="1280761"/>
            <a:ext cx="240026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7" name="Picture 1" descr="J:\с комп. Катя\Проекты\волшебный апельсин\фото\DSC082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196752"/>
            <a:ext cx="1796952" cy="2395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8" name="Picture 2" descr="J:\с комп. Катя\Проекты\Проект Семья\фото Моя семья\DSC085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908720"/>
            <a:ext cx="1835696" cy="2447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Documents and Settings\ADMIN\Рабочий стол\пластилин\DSC09016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4005064"/>
            <a:ext cx="3000396" cy="2250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Documents and Settings\ADMIN\Рабочий стол\пластилин\DSC090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3933056"/>
            <a:ext cx="3095647" cy="2321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ds04.infourok.ru/uploads/ex/0f0a/00034359-bd031f7e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1000108"/>
            <a:ext cx="75266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представлен разнообразными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выполненными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различных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настольными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напольными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конструкторами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строительные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конструкторы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блоками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среднего и мелкого размера,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небольшие игрушки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обыгрывания построек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фигурки людей и животных, дорожные знаки, светофоры и т.п.), транспорт (мелкий, средний, крупный), мозаика крупная и мелкая и схемы выкладывания узоров из нее, конструкторы типа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или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Duplo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с деталями разного размера и схемы выполнения построек, разрезные картинки (4—12 частей, все виды разрезов),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различные сборные игрушки и схемы их сборки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формирование конструкторских способностей у детей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rgbClr val="17171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умения видеть конструкцию объекта и анализировать ее основные части, их функциональное назначение, закреплять навыки коллективной работы: умение распределять обязанности, работать в соответствии с общим замыслом, не мешая друг другу.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332656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 конструирования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«Юный строитель»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AutoShape 2" descr="https://data12.proshkolu.ru/content/media/pic/std/5000000/4817000/4816816-798317869ba2b83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8" name="Picture 6" descr="http://900igr.net/up/datai/92169/0016-010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649" y="0"/>
            <a:ext cx="3168351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ds04.infourok.ru/uploads/ex/0f0a/00034359-bd031f7e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71800" y="3326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 конструирования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«Юный строитель»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DOM\Рабочий стол\фото\DSCN497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84168" y="1340768"/>
            <a:ext cx="2500313" cy="1874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 descr="C:\Documents and Settings\ADMIN\Рабочий стол\фото для пред.-простр\DSC083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933056"/>
            <a:ext cx="2879742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Documents and Settings\DOM\Рабочий стол\фото\DSCN49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340768"/>
            <a:ext cx="2572942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Documents and Settings\User\Рабочий стол\фото для РППС\DSC092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827917" y="1508787"/>
            <a:ext cx="2496277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Documents and Settings\User\Рабочий стол\фото для РППС\DSC092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3933056"/>
            <a:ext cx="2923995" cy="2192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ds04.infourok.ru/uploads/ex/0f0a/00034359-bd031f7e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39232" y="404664"/>
            <a:ext cx="7467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 музыкально-театрализованной деятельности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«Веселая семейка»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1196752"/>
            <a:ext cx="72397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центре музыки и театра представлены: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музыкальные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игрушки (балалайки, ложки,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металлофон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маракасы и др.), ложки, палочки,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молоточки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кубики, запись детских песенок,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детей, «голосов природы», музыкально-дидактические игры («Спой песенку по картинке», «Отгадай, на чем играю», «Ритмические полоски»), большая ширма, настольная ширма, стойка-вешалка для костюмов, костюмы, маски, атрибуты для обыгрывания сказок, куклы и игрушки для различных видов театра (плоскостной,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кукольный, настольный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перчаточный).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развитие у детей связной речи,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подбирать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атрибуты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развитию сюжета.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побуждать детей к проявлению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инициативы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самостоятельности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выборе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роли; способствовать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разностороннему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развитию детей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AutoShape 4" descr="https://co1499sv-new.mskobr.ru/images/cms/data/686d672ccc0bcdb35a4742bdbd71b58d7409_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static.vecteezy.com/system/resources/previews/000/180/962/original/rio-carnival-vector-illustrati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pickimage.ru/wp-content/uploads/images/detskie/theatricalcorner/teatralniugolok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s://clipartspub.com/images600_/drama-clipart-performing-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https://avatars.mds.yandex.net/get-altay/4324851/2a0000017a31d4f72d92a5d5caf60d659bea/X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857232"/>
            <a:ext cx="1612933" cy="1700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ds04.infourok.ru/uploads/ex/0f0a/00034359-bd031f7e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476672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 музыкально-театрализованной деятельности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«Веселая семейка»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C:\Documents and Settings\DOM\Рабочий стол\фото лог. 2017-2018\IMG_20190425_092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5" y="1340768"/>
            <a:ext cx="2681585" cy="21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Documents and Settings\DOM\Рабочий стол\фото\DSCN500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835696" y="1340768"/>
            <a:ext cx="2592288" cy="217752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Documents and Settings\User\Рабочий стол\фото для РППС\DSC092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077072"/>
            <a:ext cx="2875989" cy="21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User\Рабочий стол\фото для РППС\DSC092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077072"/>
            <a:ext cx="2832315" cy="2124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ds04.infourok.ru/uploads/ex/0f0a/00034359-bd031f7e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39752" y="404664"/>
            <a:ext cx="42795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 сюжетно-ролевых игр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Игралочка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57290" y="1785926"/>
            <a:ext cx="7312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 сюжетной игры позволяет детям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постоянно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накапливать опыт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самостоятельной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творческой деятельности. Он представлен  куклами, мягкими игрушками, наборами мебели, посуды, игрушками – предметами бытовой техники, разнообразными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видами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транспорта, наборами домашних и диких животных, муляжами овощей и фруктов.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позитивная социализация детей дошкольного возраста, приобщение их 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нормам, традициям семьи, общества и государства.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создание условий для усвоения общепринятых            моральных и нравственных ценностей и норм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9218" name="Picture 2" descr="http://www.kapitoshka.detkin-club.ru/editor/2152/images/8db9eda2d9eab7719bf267f8b46f09a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857232"/>
            <a:ext cx="2195736" cy="1552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ds04.infourok.ru/uploads/ex/0f0a/00034359-bd031f7e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4046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 сюжетно-ролевых игр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Игралочка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Аттестация на высшую категорию\фото для РППС\IMG-20211027-WA0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643042" y="1214422"/>
            <a:ext cx="1714512" cy="2286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I:\Аттестация на высшую категорию\фото для РППС\IMG-20211027-WA0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285860"/>
            <a:ext cx="171451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I:\Аттестация на высшую категорию\фото для РППС\IMG-20211027-WA00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215074" y="1214422"/>
            <a:ext cx="171451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C:\Documents and Settings\DOM\Рабочий стол\фото\DSCN496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286380" y="4000504"/>
            <a:ext cx="2476500" cy="18573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9" descr="C:\Documents and Settings\DOM\Рабочий стол\фото для пред.-простр\DSC084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4000504"/>
            <a:ext cx="2500330" cy="1875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ds04.infourok.ru/uploads/ex/0f0a/00034359-bd031f7e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1736" y="357166"/>
            <a:ext cx="3960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 безопасности и ПДД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«Юный пешеход»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1214422"/>
            <a:ext cx="7358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центре безопасности и ПДД есть все необходимое 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усвоения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детьми дошкольного возраста ПДД: макет проезжей части, макет светофора, дорожные знаки, картотека игр «Правила дорожного движения», дидактические игры «Транспорт», «Уроки безопасности», «Законы улиц и дорог», «Дорожные знаки», различный вид транспорта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формирование у детей дошкольного возраста основ безопасного поведения на дороге, на улице и в транспорте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 с правилами дородного движения, строением улиц и дорожными знаками;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обучить элементарной дорожной грамотности;                           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осторожность, внимательность,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самостоятельность и осмотрительность на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дорогах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воспитывать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навыки личной безопасности 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самосохранения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forumimage.ru/uploads/20151206/144940973033021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357694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ds04.infourok.ru/uploads/ex/0f0a/00034359-bd031f7e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1986" name="Picture 2" descr="J:\с комп. Катя\фото вода проект\DSC08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357694"/>
            <a:ext cx="2790729" cy="2093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87" name="Picture 3" descr="J:\с комп. Катя\фото вода проект\DSC084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214422"/>
            <a:ext cx="2714644" cy="2035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Documents and Settings\ADMIN\Рабочий стол\ПДД логопедия\DSC089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441294" y="3988598"/>
            <a:ext cx="2762269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 descr="C:\Documents and Settings\ADMIN\Рабочий стол\фото для пред.-простр\DSC083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1214422"/>
            <a:ext cx="2667000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Documents and Settings\DOM\Рабочий стол\фото\DSCN491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3786182" y="3500438"/>
            <a:ext cx="2667000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71736" y="28572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 безопасности и ПДД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«Юный пешеход»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ds04.infourok.ru/uploads/ex/0f0a/00034359-bd031f7e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1571612"/>
            <a:ext cx="4896544" cy="365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 уединения 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– обязательный атрибут в нашей группе для детей,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в нем дети могут отдохнуть от собственных переживаний, уединиться, расслабиться и просто побыть одни. В них используется детская мягкая мебель, книги, мягкие игрушки.</a:t>
            </a: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создание условий личного пространства для формирования психологической стабильности ребенка.</a:t>
            </a:r>
            <a:endParaRPr lang="ru-RU" sz="2000" dirty="0" smtClean="0">
              <a:latin typeface="Times New Roman" pitchFamily="18" charset="0"/>
              <a:ea typeface="AR PL SungtiL GB" charset="0"/>
              <a:cs typeface="Times New Roman" pitchFamily="18" charset="0"/>
            </a:endParaRP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обеспечение индивидуальных потребностей ребенка и благоприятные условия развития.</a:t>
            </a:r>
            <a:endParaRPr lang="ru-RU" sz="2000" dirty="0" smtClean="0">
              <a:latin typeface="Times New Roman" pitchFamily="18" charset="0"/>
              <a:ea typeface="AR PL SungtiL GB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332656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 уединения 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«Страна неприкосновенности»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stendall.ru/upload/iblock/9ac/9ace1ddaad5958c29307a2314009e7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928802"/>
            <a:ext cx="2699792" cy="2699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ds04.infourok.ru/uploads/ex/0f0a/00034359-bd031f7e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764704"/>
            <a:ext cx="691276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Девиз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унывать!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пройти и все узнать»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Плюсы посещения нашей группы: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коррекция звукопроизношения;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правильной речи;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мелкой моторики рук, подготовка руки к письму;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совершенствование психических процессов восприятия, внимания, памяти, воображения и мышления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ds04.infourok.ru/uploads/ex/0f0a/00034359-bd031f7e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2769" name="Picture 1" descr="C:\Documents and Settings\User\Рабочий стол\фото для пред.-простр\DSC083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800"/>
            <a:ext cx="2862318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0" name="Picture 2" descr="C:\Documents and Settings\User\Рабочий стол\фото для пред.-простр\DSC083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132856"/>
            <a:ext cx="3956109" cy="2967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483768" y="5486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 уединения 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«Страна неприкосновенности»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ds04.infourok.ru/uploads/ex/0f0a/00034359-bd031f7e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00503" y="548680"/>
            <a:ext cx="4760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 двигательной активности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Здоровячок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1412776"/>
            <a:ext cx="71688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  «Центре двигательной активности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помещается 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различный физ.инвентарь: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мячи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разных цветов, мячи малые разных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мячики массажные разных цветов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размеров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обручи,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кольцеброс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кегли, мишени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ковролиновой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основе с набором дротиков и мячиков на «липучках», длинная скакалка, плакаты по правилам безопасности жизнедеятельности, иллюстрации видов спорта.</a:t>
            </a: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 формирование физического развития ребенка, который владеет доступными его возрасту знаниями о физической культуре и испытывает желание заниматься физическими упражнениями.</a:t>
            </a:r>
            <a:endParaRPr lang="ru-RU" sz="2000" dirty="0" smtClean="0">
              <a:latin typeface="Times New Roman" pitchFamily="18" charset="0"/>
              <a:ea typeface="AR PL SungtiL GB" charset="0"/>
              <a:cs typeface="Times New Roman" pitchFamily="18" charset="0"/>
            </a:endParaRP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 укрепление здоровья детей; формирование двигательных умений и навыков ребенка в соответствии с его индивидуальными особенностями, развития физических качеств</a:t>
            </a:r>
            <a:r>
              <a:rPr lang="ru-RU" sz="20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pic>
        <p:nvPicPr>
          <p:cNvPr id="2050" name="Picture 2" descr="http://ds12.edu-ukhta.ru/media/galary/ds-039.jpg.900x0_q85_cr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928670"/>
            <a:ext cx="1950718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ds04.infourok.ru/uploads/ex/0f0a/00034359-bd031f7e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332656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 двигательной активности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Здоровячок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/>
          </a:p>
        </p:txBody>
      </p:sp>
      <p:pic>
        <p:nvPicPr>
          <p:cNvPr id="6" name="Picture 2" descr="C:\Documents and Settings\DOM\Рабочий стол\фото\DSCN49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779032"/>
            <a:ext cx="3000396" cy="2250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412776"/>
            <a:ext cx="2593048" cy="1944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1357298"/>
            <a:ext cx="2689059" cy="201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ds04.infourok.ru/uploads/ex/0f0a/00034359-bd031f7e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714356"/>
            <a:ext cx="71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стараемся создать все условия для разных видов деятельности детей,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обеспечивающих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всестороннее гармоничное развитие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создать комфортные условия пребывания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детском саду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3214686"/>
            <a:ext cx="47022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ds04.infourok.ru/uploads/ex/0f0a/00034359-bd031f7e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285728"/>
            <a:ext cx="721523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Развивающая предметно – пространственная среда группы организована с учетом требований ФГОС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(прослеживаются все пять образовательных областей):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познавательное развитие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речевое развитие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художественно-эстетическое развитие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физическое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развитие.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Пространство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группы организуется в виде разграниченных зон  центров, оснащенных большим количеством развивающих материалов (книги, игрушки, материалы для творчества, развивающее оборудование и пр.).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Все предметы доступны детям.</a:t>
            </a:r>
          </a:p>
          <a:p>
            <a:pPr algn="just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Оснащение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уголков меняется в соответствии с тематическим планированием образовательного процесса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ds04.infourok.ru/uploads/ex/0f0a/00034359-bd031f7e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785794"/>
            <a:ext cx="75986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качестве центров развития выступают: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Центр науки и природы -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«Познай-ка»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Центр экспериментирования 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«Секретная лаборатория»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Центр математического развития 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«Юный математик»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Патриотический центр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– «Моя страна – мой дом»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Центр сенсорного развития 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«Умные пальчики»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Центр речевого развития -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Речевичок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Центр книги 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«Умные книжки»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Центр изобразительной деятельности 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«Разноцветные ладошки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ds04.infourok.ru/uploads/ex/0f0a/00034359-bd031f7e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857232"/>
            <a:ext cx="75986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качестве центров развития выступают: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Центр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конструирования 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«Юный строитель»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Центр музыкально-театрализованной деятельности –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«Веселая семейка»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Центр сюжетно-ролевых игр 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Игралочка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Центр безопасности и ПДД -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«Юный пешеход»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Центр уединения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– «Страна неприкосновенности»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Центр двигательной активности 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Здоровячок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ds04.infourok.ru/uploads/ex/0f0a/00034359-bd031f7e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1785926"/>
            <a:ext cx="72866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 природы является не только украшением группы, но и местом для саморазвития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дошкольника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центре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природы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находятся: уголок экспериментирования, огород на окошке, календарь природы, дневник наблюдения за растениями.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расширение знаний детей о  природе,   развитие интереса к ее познанию.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всестороннего воспитания и развития детей;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познавательных интересов, любознательности,  первичных естественнонаучных представлений, наблюдательности;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воспитание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бережного отношения к природе, всему живому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476672"/>
            <a:ext cx="3538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 науки и природы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«Познай - ка»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ds25ach.ucoz.ru/2017/kapitoshka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85728"/>
            <a:ext cx="2016224" cy="201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ds04.infourok.ru/uploads/ex/0f0a/00034359-bd031f7e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3" descr="C:\Documents and Settings\User\Рабочий стол\Работа\Наша группа\фото\DSCN48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071546"/>
            <a:ext cx="2783253" cy="2087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ds02.infourok.ru/uploads/ex/12c3/000137ba-1b0e84a8/hello_html_bebe79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786322"/>
            <a:ext cx="1987172" cy="1410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1" name="Picture 1" descr="J:\с комп. Катя\фото вода проект\DSC085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429000"/>
            <a:ext cx="2000264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D:\Логопедическая группа\Проект Лук-зеленый друг\фото\DSC069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3786190"/>
            <a:ext cx="2762237" cy="2071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D:\Логопедическая группа\Проект Лук-зеленый друг\фото\DSC070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1000108"/>
            <a:ext cx="3035301" cy="2276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643174" y="21429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 науки и природы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«Познай -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ds04.infourok.ru/uploads/ex/0f0a/00034359-bd031f7e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27784" y="3326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 экспериментирования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«Секретная лаборатория»</a:t>
            </a:r>
          </a:p>
        </p:txBody>
      </p:sp>
      <p:pic>
        <p:nvPicPr>
          <p:cNvPr id="18435" name="Picture 3" descr="J:\с комп. Катя\фото вода проект\DSC08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071942"/>
            <a:ext cx="3164021" cy="237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J:\с комп. Катя\фото вода проект\DSC085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895142" y="4319908"/>
            <a:ext cx="2555232" cy="19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I:\Аттестация на высшую категорию\фото для РППС\IMG-20211027-WA0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1142984"/>
            <a:ext cx="200025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 descr="C:\Documents and Settings\ADMIN\Рабочий стол\фото для пред.-простр\DSC083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1214422"/>
            <a:ext cx="1928813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Documents and Settings\ADMIN\Рабочий стол\пластилин\DSC090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3" y="1142984"/>
            <a:ext cx="1993029" cy="2657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1831</Words>
  <Application>Microsoft Office PowerPoint</Application>
  <PresentationFormat>Экран (4:3)</PresentationFormat>
  <Paragraphs>198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Дарья</cp:lastModifiedBy>
  <cp:revision>68</cp:revision>
  <dcterms:modified xsi:type="dcterms:W3CDTF">2022-01-16T07:32:01Z</dcterms:modified>
</cp:coreProperties>
</file>