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2286016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От какого дерева листок?</a:t>
            </a: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5072075"/>
            <a:ext cx="3114668" cy="7858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Воспитатель: Е.Ю. Шимановская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Названия деревьев и их листья.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70"/>
            <a:ext cx="9144000" cy="6861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Названия деревьев и их листья. Раскрас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10</Words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От какого дерева листок?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DOM</cp:lastModifiedBy>
  <cp:revision>4</cp:revision>
  <dcterms:modified xsi:type="dcterms:W3CDTF">2017-11-13T13:23:59Z</dcterms:modified>
</cp:coreProperties>
</file>