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FF9D-6995-44E7-B1E6-D91967F5036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FF9D-6995-44E7-B1E6-D91967F5036C}" type="datetimeFigureOut">
              <a:rPr lang="ru-RU" smtClean="0"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5DBB-A072-4CFF-BF96-64AC127FC5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Педагогический проект,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 посвященный Дню защитников Отечества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младшей группе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«Мы будущие защитники Отечества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pPr algn="r"/>
            <a:r>
              <a:rPr lang="ru-RU" sz="2600" b="1" dirty="0" smtClean="0"/>
              <a:t>Воспитатель Т.Е. Жилина</a:t>
            </a:r>
            <a:endParaRPr lang="ru-RU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 весело поем</a:t>
            </a:r>
            <a:endParaRPr lang="ru-RU" dirty="0"/>
          </a:p>
        </p:txBody>
      </p:sp>
      <p:pic>
        <p:nvPicPr>
          <p:cNvPr id="10243" name="Picture 3" descr="C:\Users\Татьяна\Desktop\164550009181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857364"/>
            <a:ext cx="350044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ru-RU" sz="2400" dirty="0"/>
              <a:t>Дети получили знания о Российской армии, о почетной обязанности защищать Родину, охранять ее спокойствие и безопасность, о разных родах войск в соответствии с возрастом.</a:t>
            </a:r>
          </a:p>
          <a:p>
            <a:r>
              <a:rPr lang="ru-RU" sz="2400" dirty="0"/>
              <a:t> У детей сформировался положительный образ защитника Отечества.</a:t>
            </a:r>
          </a:p>
          <a:p>
            <a:r>
              <a:rPr lang="ru-RU" sz="2400" dirty="0"/>
              <a:t>- Воспитанники получили элементарные знания об Армии, военной технике.</a:t>
            </a:r>
          </a:p>
          <a:p>
            <a:r>
              <a:rPr lang="ru-RU" sz="2400" dirty="0"/>
              <a:t>- Игровая деятельность обогатилась новыми сюжетами «Летчики», «Моряки», «Танкисты».</a:t>
            </a:r>
          </a:p>
          <a:p>
            <a:r>
              <a:rPr lang="ru-RU" sz="2400" dirty="0"/>
              <a:t>Родители стали активными участниками </a:t>
            </a:r>
            <a:r>
              <a:rPr lang="ru-RU" sz="2400" dirty="0" err="1"/>
              <a:t>воспитательно</a:t>
            </a:r>
            <a:r>
              <a:rPr lang="ru-RU" sz="2400" dirty="0"/>
              <a:t> - образовательного процесса.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07157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«Мы будущие защитники Отечества»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Вид проекта:</a:t>
            </a:r>
            <a:r>
              <a:rPr lang="ru-RU" sz="2800" dirty="0"/>
              <a:t> Комплексный</a:t>
            </a:r>
          </a:p>
          <a:p>
            <a:r>
              <a:rPr lang="ru-RU" sz="2800" b="1" dirty="0"/>
              <a:t>Тип проекта:</a:t>
            </a:r>
            <a:r>
              <a:rPr lang="ru-RU" sz="2800" dirty="0"/>
              <a:t> Информационно – творческий</a:t>
            </a:r>
          </a:p>
          <a:p>
            <a:r>
              <a:rPr lang="ru-RU" sz="2800" b="1" dirty="0"/>
              <a:t> Сроки проекта:</a:t>
            </a:r>
            <a:r>
              <a:rPr lang="ru-RU" sz="2800" dirty="0"/>
              <a:t> Краткосрочный (31. 01. 2022 – 22. 02.2022)</a:t>
            </a:r>
          </a:p>
          <a:p>
            <a:r>
              <a:rPr lang="ru-RU" sz="2800" b="1" dirty="0"/>
              <a:t>Участники проекта:</a:t>
            </a:r>
            <a:endParaRPr lang="ru-RU" sz="2800" dirty="0"/>
          </a:p>
          <a:p>
            <a:r>
              <a:rPr lang="ru-RU" sz="2800" dirty="0"/>
              <a:t>Дети  младшей группы;</a:t>
            </a:r>
          </a:p>
          <a:p>
            <a:r>
              <a:rPr lang="ru-RU" sz="2800" dirty="0"/>
              <a:t>Родители воспитанников;</a:t>
            </a:r>
          </a:p>
          <a:p>
            <a:r>
              <a:rPr lang="ru-RU" sz="2800" dirty="0"/>
              <a:t>Воспитатели.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условий для организации просветительской, образовательной, физкультурно-оздоровительной, воспитательной и творческой деятельности; развитие познавательного интереса всех участников проекта.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проекта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Autofit/>
          </a:bodyPr>
          <a:lstStyle/>
          <a:p>
            <a:r>
              <a:rPr lang="ru-RU" sz="1400" dirty="0"/>
              <a:t>Воспитывать патриотические чувства, интерес к истории и традициям своей Родины;</a:t>
            </a:r>
          </a:p>
          <a:p>
            <a:r>
              <a:rPr lang="ru-RU" sz="1400" dirty="0"/>
              <a:t>Воспитывать чувства любви и уважения к папе, дедушке;</a:t>
            </a:r>
          </a:p>
          <a:p>
            <a:r>
              <a:rPr lang="ru-RU" sz="1400" dirty="0"/>
              <a:t>Продолжать воспитывать внимательное отношение к родителям </a:t>
            </a:r>
            <a:r>
              <a:rPr lang="ru-RU" sz="1400" i="1" dirty="0"/>
              <a:t>(папе)</a:t>
            </a:r>
            <a:r>
              <a:rPr lang="ru-RU" sz="1400" dirty="0"/>
              <a:t>;</a:t>
            </a:r>
          </a:p>
          <a:p>
            <a:r>
              <a:rPr lang="ru-RU" sz="1400" dirty="0"/>
              <a:t>Углублять представление детей о том, где работают и чем увлекаются их родители (папа, о том, как важен их труд для общества);</a:t>
            </a:r>
          </a:p>
          <a:p>
            <a:r>
              <a:rPr lang="ru-RU" sz="1400" dirty="0"/>
              <a:t>Формировать первичные </a:t>
            </a:r>
            <a:r>
              <a:rPr lang="ru-RU" sz="1400" dirty="0" err="1"/>
              <a:t>гендерные</a:t>
            </a:r>
            <a:r>
              <a:rPr lang="ru-RU" sz="1400" dirty="0"/>
              <a:t> представления (воспитать в мальчиках стремление быть сильными, смелыми, стать защитниками Родины);</a:t>
            </a:r>
          </a:p>
          <a:p>
            <a:r>
              <a:rPr lang="ru-RU" sz="1400" dirty="0"/>
              <a:t>Формировать умение с помощью воспитателя рассказывать об изображённом на картине; способствовать развитию речи, как средство общения;</a:t>
            </a:r>
          </a:p>
          <a:p>
            <a:r>
              <a:rPr lang="ru-RU" sz="1400" dirty="0"/>
              <a:t>Формировать начальные представления о здоровом образе жизни через двигательную активность, формировать положительный настрой на спортивные игры и упражнения;</a:t>
            </a:r>
          </a:p>
          <a:p>
            <a:r>
              <a:rPr lang="ru-RU" sz="1400" dirty="0"/>
              <a:t>Формировать у детей двигательные навыки и умения для укрепления их здоровья;</a:t>
            </a:r>
          </a:p>
          <a:p>
            <a:r>
              <a:rPr lang="ru-RU" sz="1400" dirty="0"/>
              <a:t>Вызывать положительное настроение от движений;</a:t>
            </a:r>
          </a:p>
          <a:p>
            <a:r>
              <a:rPr lang="ru-RU" sz="1400" dirty="0"/>
              <a:t>Упражнять детей в метании, в беге, ориентировке в пространстве;</a:t>
            </a:r>
          </a:p>
          <a:p>
            <a:r>
              <a:rPr lang="ru-RU" sz="1400" dirty="0"/>
              <a:t>Воспитывать ловкость, выносливость, скорость.</a:t>
            </a:r>
          </a:p>
          <a:p>
            <a:r>
              <a:rPr lang="ru-RU" sz="1400" dirty="0"/>
              <a:t>Развивать умение выполнять аппликацию путем наклеивания готовых форм, развивать воображение детей, художественный вкус;</a:t>
            </a:r>
          </a:p>
          <a:p>
            <a:r>
              <a:rPr lang="ru-RU" sz="1400" dirty="0"/>
              <a:t>Развивать чувство цвета – умение подбирать цвет фона для поделки;</a:t>
            </a:r>
          </a:p>
          <a:p>
            <a:r>
              <a:rPr lang="ru-RU" sz="1400" dirty="0"/>
              <a:t>Закрепить названия основных </a:t>
            </a:r>
            <a:r>
              <a:rPr lang="ru-RU" sz="1400" u="sng" dirty="0"/>
              <a:t>цветов</a:t>
            </a:r>
            <a:r>
              <a:rPr lang="ru-RU" sz="1400" dirty="0"/>
              <a:t>: красный, желтый, зеленый.</a:t>
            </a:r>
          </a:p>
          <a:p>
            <a:r>
              <a:rPr lang="ru-RU" sz="1400" dirty="0"/>
              <a:t>Развивать внимание, мелкую и общую моторику;</a:t>
            </a:r>
          </a:p>
          <a:p>
            <a:r>
              <a:rPr lang="ru-RU" sz="1400" dirty="0"/>
              <a:t>Поощрять посильное участие детей в подготовке стенгазеты;</a:t>
            </a:r>
          </a:p>
          <a:p>
            <a:r>
              <a:rPr lang="ru-RU" sz="1400" dirty="0"/>
              <a:t>Создание условий для детского творчества.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sz="4000" dirty="0"/>
              <a:t>I этап — подготовительный.</a:t>
            </a:r>
          </a:p>
          <a:p>
            <a:r>
              <a:rPr lang="ru-RU" sz="4000" dirty="0"/>
              <a:t>II этап — совместная деятельность детей, родителей, педагогов.</a:t>
            </a:r>
          </a:p>
          <a:p>
            <a:r>
              <a:rPr lang="ru-RU" sz="4000" dirty="0"/>
              <a:t>III этап — заключительный (результат).</a:t>
            </a:r>
          </a:p>
          <a:p>
            <a:pPr>
              <a:buNone/>
            </a:pPr>
            <a:r>
              <a:rPr lang="ru-RU" sz="4000" b="1" dirty="0"/>
              <a:t> 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Мероприятия проекта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1600" dirty="0" smtClean="0"/>
              <a:t>Беседы</a:t>
            </a:r>
            <a:r>
              <a:rPr lang="en-US" sz="1600" dirty="0" smtClean="0"/>
              <a:t>:</a:t>
            </a:r>
            <a:r>
              <a:rPr lang="ru-RU" sz="1600" dirty="0" smtClean="0"/>
              <a:t> «Наша армия»</a:t>
            </a:r>
            <a:r>
              <a:rPr lang="en-US" sz="1600" dirty="0" smtClean="0"/>
              <a:t>,</a:t>
            </a:r>
            <a:r>
              <a:rPr lang="ru-RU" sz="1600" dirty="0" smtClean="0"/>
              <a:t> «Мой папа солдат».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Рассматривание сюжетных картинок с тематикой праздника 23 февраля.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Дидактические игры</a:t>
            </a:r>
            <a:r>
              <a:rPr lang="en-US" sz="1600" dirty="0" smtClean="0"/>
              <a:t>,</a:t>
            </a:r>
            <a:r>
              <a:rPr lang="ru-RU" sz="1600" dirty="0" smtClean="0"/>
              <a:t>сюжетно-ролевые игры</a:t>
            </a:r>
            <a:r>
              <a:rPr lang="en-US" sz="1600" dirty="0" smtClean="0"/>
              <a:t>,</a:t>
            </a:r>
            <a:r>
              <a:rPr lang="ru-RU" sz="1600" dirty="0" smtClean="0"/>
              <a:t> игры-забавы</a:t>
            </a:r>
            <a:r>
              <a:rPr lang="en-US" sz="1600" dirty="0" smtClean="0"/>
              <a:t>,</a:t>
            </a:r>
            <a:r>
              <a:rPr lang="ru-RU" sz="1600" dirty="0" smtClean="0"/>
              <a:t> игры- конструирования</a:t>
            </a:r>
            <a:r>
              <a:rPr lang="en-US" sz="1600" dirty="0" smtClean="0"/>
              <a:t>,</a:t>
            </a:r>
            <a:r>
              <a:rPr lang="ru-RU" sz="1600" dirty="0" smtClean="0"/>
              <a:t> подвижные игры.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Чтение стихотворений</a:t>
            </a:r>
            <a:r>
              <a:rPr lang="en-US" sz="1600" dirty="0" smtClean="0"/>
              <a:t>,</a:t>
            </a:r>
            <a:r>
              <a:rPr lang="ru-RU" sz="1600" dirty="0" smtClean="0"/>
              <a:t> произведений.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Рассматривание книг.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НОД по художественно-эстетическому развитию «Самолеты летят».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Изготовление стенгазеты.</a:t>
            </a:r>
          </a:p>
          <a:p>
            <a:pPr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Участие в параде войск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9" name="Picture 3" descr="C:\Users\Татьяна\Desktop\164464713675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2762269" cy="2071702"/>
          </a:xfrm>
          <a:prstGeom prst="rect">
            <a:avLst/>
          </a:prstGeom>
          <a:noFill/>
        </p:spPr>
      </p:pic>
      <p:pic>
        <p:nvPicPr>
          <p:cNvPr id="14340" name="Picture 4" descr="C:\Users\Татьяна\Desktop\16451746484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785794"/>
            <a:ext cx="2143124" cy="2643206"/>
          </a:xfrm>
          <a:prstGeom prst="rect">
            <a:avLst/>
          </a:prstGeom>
          <a:noFill/>
        </p:spPr>
      </p:pic>
      <p:pic>
        <p:nvPicPr>
          <p:cNvPr id="14341" name="Picture 5" descr="C:\Users\Татьяна\Desktop\16451746588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429000"/>
            <a:ext cx="278608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Дидактические и подвижные игры</a:t>
            </a:r>
            <a:endParaRPr lang="ru-RU" dirty="0"/>
          </a:p>
        </p:txBody>
      </p:sp>
      <p:pic>
        <p:nvPicPr>
          <p:cNvPr id="13315" name="Picture 3" descr="C:\Users\Татьяна\Desktop\164517465932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3048000" cy="2286000"/>
          </a:xfrm>
          <a:prstGeom prst="rect">
            <a:avLst/>
          </a:prstGeom>
          <a:noFill/>
        </p:spPr>
      </p:pic>
      <p:pic>
        <p:nvPicPr>
          <p:cNvPr id="13316" name="Picture 4" descr="C:\Users\Татьяна\Desktop\16451746586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14752"/>
            <a:ext cx="3048000" cy="2286000"/>
          </a:xfrm>
          <a:prstGeom prst="rect">
            <a:avLst/>
          </a:prstGeom>
          <a:noFill/>
        </p:spPr>
      </p:pic>
      <p:pic>
        <p:nvPicPr>
          <p:cNvPr id="13317" name="Picture 5" descr="C:\Users\Татьяна\Desktop\16451746481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2143116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Подарки папам</a:t>
            </a:r>
            <a:endParaRPr lang="ru-RU" dirty="0"/>
          </a:p>
        </p:txBody>
      </p:sp>
      <p:pic>
        <p:nvPicPr>
          <p:cNvPr id="12291" name="Picture 3" descr="C:\Users\Татьяна\Desktop\164550009832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2286000" cy="3048000"/>
          </a:xfrm>
          <a:prstGeom prst="rect">
            <a:avLst/>
          </a:prstGeom>
          <a:noFill/>
        </p:spPr>
      </p:pic>
      <p:pic>
        <p:nvPicPr>
          <p:cNvPr id="12292" name="Picture 4" descr="C:\Users\Татьяна\Desktop\IMG_20220211_1439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1785926"/>
            <a:ext cx="2357454" cy="3000396"/>
          </a:xfrm>
          <a:prstGeom prst="rect">
            <a:avLst/>
          </a:prstGeom>
          <a:noFill/>
        </p:spPr>
      </p:pic>
      <p:pic>
        <p:nvPicPr>
          <p:cNvPr id="12293" name="Picture 5" descr="C:\Users\Татьяна\Desktop\164516336249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000372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1-02/thumbs/1613539446_87-p-fon-dlya-detskoi-prezentatsii-powerpoint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Маршируем как солдаты</a:t>
            </a:r>
            <a:endParaRPr lang="ru-RU" dirty="0"/>
          </a:p>
        </p:txBody>
      </p:sp>
      <p:pic>
        <p:nvPicPr>
          <p:cNvPr id="11267" name="Picture 3" descr="C:\Users\Татьяна\Desktop\164550009166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2286016" cy="3500462"/>
          </a:xfrm>
          <a:prstGeom prst="rect">
            <a:avLst/>
          </a:prstGeom>
          <a:noFill/>
        </p:spPr>
      </p:pic>
      <p:pic>
        <p:nvPicPr>
          <p:cNvPr id="11268" name="Picture 4" descr="C:\Users\Татьяна\Desktop\фото младшая группа\IMG_20220222_0938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1714488"/>
            <a:ext cx="285750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7541760</TotalTime>
  <Words>213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Педагогический проект,  посвященный Дню защитников Отечества младшей группе</vt:lpstr>
      <vt:lpstr>«Мы будущие защитники Отечества»</vt:lpstr>
      <vt:lpstr>Цель проекта</vt:lpstr>
      <vt:lpstr>Задачи проекта</vt:lpstr>
      <vt:lpstr>Этапы проекта</vt:lpstr>
      <vt:lpstr>Мероприятия проекта</vt:lpstr>
      <vt:lpstr>Дидактические и подвижные игры</vt:lpstr>
      <vt:lpstr>Подарки папам</vt:lpstr>
      <vt:lpstr>Маршируем как солдаты</vt:lpstr>
      <vt:lpstr>Песни весело поем</vt:lpstr>
      <vt:lpstr>Вывод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19</cp:revision>
  <dcterms:created xsi:type="dcterms:W3CDTF">2007-12-31T18:12:27Z</dcterms:created>
  <dcterms:modified xsi:type="dcterms:W3CDTF">2022-05-04T02:13:10Z</dcterms:modified>
</cp:coreProperties>
</file>