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4F3D10-9EAB-41F9-A3FC-EC831CA3111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F7F6FC-8C6C-441E-90C8-D300100E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Чтение сказки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«Снегурушка и лиса»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15110" cy="13831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Младшая группа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500702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Составитель: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 МБДОУ д/с комбинированного вида «Солнышко» </a:t>
            </a:r>
            <a:r>
              <a:rPr lang="ru-RU" dirty="0" err="1" smtClean="0">
                <a:solidFill>
                  <a:srgbClr val="002060"/>
                </a:solidFill>
              </a:rPr>
              <a:t>Филонова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Т.И.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детский сад комбинированного вида «Солнышко»</a:t>
            </a:r>
            <a:endParaRPr lang="ru-RU" sz="1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8929718" cy="15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Снегурушка сошла, села на спину к лисице, и та помчалась с нею. Прибежала к дому и стала хвостом стучаться в калитку.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narodnyie-skazki-russkie-narodnyie-skazki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28680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Кто там?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Лиса отвечает: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Я принесла вашу внучку Снегурушку!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7128" y="214290"/>
            <a:ext cx="4663160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1928802"/>
            <a:ext cx="428624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Ах ты наша милая, дорогая Лиса-олисава! Войди к нам в избу. Где нам тебя посадить? Чем нам тебя угостить?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929066"/>
            <a:ext cx="42862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Принесли молока, яиц, творогу и стали лисицу потчевать за ее услугу. А потом простились и дали ей на дорогу еще курочку.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Вот и сказочки конец, а кто слушал  Молодец!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7525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Все сюда ко мне идите,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 меня все посмотрите.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Я пришла к вам не одна,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Чудо сказку принесла.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4071942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797152"/>
            <a:ext cx="600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Рыжая плутовка, хитрая да ловкая,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Хвост пушистый, мех золотистый,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лесу живёт, в деревне кур крадёт.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8805" y="2636912"/>
            <a:ext cx="3434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Он в берлоге спит зимой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Под большущею сосной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А когда придёт весна,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Просыпается от сна.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780928"/>
            <a:ext cx="3213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Кто зимой холодной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Ходит злой, голодный?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22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2198" y="0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Какая лисичка обычно в сказках?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196752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«Колобок»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Заюшкина</a:t>
            </a:r>
            <a:r>
              <a:rPr lang="ru-RU" sz="2000" b="1" dirty="0" smtClean="0">
                <a:solidFill>
                  <a:srgbClr val="C00000"/>
                </a:solidFill>
              </a:rPr>
              <a:t> избушка»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«Золотой петушок»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5429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Ставьте ушки на макушке, слушайте внимательно,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Будет сказочка моя, очень увлекательная.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ndex_2_7_256_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85926"/>
            <a:ext cx="4286280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 да был старик со старухой. У них была внучка Снегурушка.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2.bp.blogspot.com/-mGoQb2UiBig/VC00jnM8tdI/AAAAAAAAHQQ/zZaVzvftIjs/s16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019872" cy="48311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42926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Пошла она летом с подружками по ягоды. Ходят по лесу, собирают ягоды. Деревцо за деревцо, кустик за кустик. И отстала Снегурушка от подруг.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920831"/>
            <a:ext cx="4857752" cy="493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58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Они аукали ее, аукали, но Снегурушка не слыхала.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Уже стало темно, подружки пошли домой.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Снегурушка как увидела, что осталась одна, влезла на дерево и стала горько плакать да припевать: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Ау! Ау! Снегурушка,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Ау! Ау! голубушка!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дедушки, у бабушки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Была внучка Снегурушка;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Ее подружки в лес заманили,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Заманивши — покинули.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52"/>
            <a:ext cx="4572000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Идет медведь и спрашивает: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56"/>
            <a:ext cx="442915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О чем ты, Снегурушка, плачешь?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Как мне, батюшка-медведушка, не плакать? Я одна у дедушки, у бабушки внучка Снегурушка. Меня подружки в лес заманили, заманивши — покинули.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876"/>
            <a:ext cx="4572000" cy="13814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Сойди, я тебя отнесу домой.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Нет. Я тебя боюсь, ты меня съешь!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Медведь ушел от нее. Она опять заплакала, заприпевала: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Ау! Ау! Снегурушка,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Ау! Ау! голубушка!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Идет волк: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658" y="142852"/>
            <a:ext cx="4663160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428868"/>
            <a:ext cx="4214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О чем ты, Снегурушка, плачешь?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Как мне, серый волк, не плакать, меня подружки в лес заманили, заманивши — покинули.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Сойди, я тебя отнесу домой.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Нет. Ты меня съешь!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481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Волк ушел, а Снегурушка опять заплакала, заприпевала: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Ау! Ау! Снегурушка,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Ау! Ау! голубушка!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Идет лисица: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4919343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357430"/>
            <a:ext cx="4000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Чего ты, Снегурушка, плачешь?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Как мне, Лиса-олисава, не плакать? Меня подружки в лес заманили, заманивши — покинули.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Сойди, я тебя отнесу.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307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Чтение сказки «Снегурушка и лиса»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Снегурушка и лиса</dc:title>
  <dc:creator>Марина</dc:creator>
  <cp:lastModifiedBy>Дьякова</cp:lastModifiedBy>
  <cp:revision>14</cp:revision>
  <dcterms:created xsi:type="dcterms:W3CDTF">2016-11-29T13:24:12Z</dcterms:created>
  <dcterms:modified xsi:type="dcterms:W3CDTF">2022-03-29T08:07:10Z</dcterms:modified>
</cp:coreProperties>
</file>