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43E1A-C846-4D07-911B-0814AA65C5B0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154C-95BF-4199-8088-B8B8C80721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43E1A-C846-4D07-911B-0814AA65C5B0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154C-95BF-4199-8088-B8B8C80721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43E1A-C846-4D07-911B-0814AA65C5B0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154C-95BF-4199-8088-B8B8C80721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43E1A-C846-4D07-911B-0814AA65C5B0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154C-95BF-4199-8088-B8B8C80721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43E1A-C846-4D07-911B-0814AA65C5B0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154C-95BF-4199-8088-B8B8C80721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43E1A-C846-4D07-911B-0814AA65C5B0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154C-95BF-4199-8088-B8B8C80721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43E1A-C846-4D07-911B-0814AA65C5B0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154C-95BF-4199-8088-B8B8C80721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43E1A-C846-4D07-911B-0814AA65C5B0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154C-95BF-4199-8088-B8B8C80721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43E1A-C846-4D07-911B-0814AA65C5B0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154C-95BF-4199-8088-B8B8C80721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43E1A-C846-4D07-911B-0814AA65C5B0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154C-95BF-4199-8088-B8B8C80721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43E1A-C846-4D07-911B-0814AA65C5B0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154C-95BF-4199-8088-B8B8C80721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43E1A-C846-4D07-911B-0814AA65C5B0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4D154C-95BF-4199-8088-B8B8C807215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s://catherineasquithgallery.com/uploads/posts/2021-02/thumbs/1613539461_59-p-fon-dlya-detskoi-prezentatsii-powerpoint-6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85861"/>
            <a:ext cx="7772400" cy="231459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Экологический проект в младшей группе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071810"/>
            <a:ext cx="6400800" cy="2566990"/>
          </a:xfrm>
        </p:spPr>
        <p:txBody>
          <a:bodyPr/>
          <a:lstStyle/>
          <a:p>
            <a:r>
              <a:rPr lang="ru-RU" sz="4000" dirty="0" smtClean="0">
                <a:solidFill>
                  <a:srgbClr val="FF0000"/>
                </a:solidFill>
              </a:rPr>
              <a:t>Кто живет в лесу?</a:t>
            </a:r>
          </a:p>
          <a:p>
            <a:endParaRPr lang="ru-RU" dirty="0"/>
          </a:p>
          <a:p>
            <a:pPr algn="r"/>
            <a:endParaRPr lang="ru-RU" sz="2400" dirty="0" smtClean="0"/>
          </a:p>
          <a:p>
            <a:pPr algn="r"/>
            <a:r>
              <a:rPr lang="ru-RU" sz="2400" dirty="0" smtClean="0">
                <a:solidFill>
                  <a:schemeClr val="tx1"/>
                </a:solidFill>
              </a:rPr>
              <a:t>Воспитатель</a:t>
            </a:r>
            <a:r>
              <a:rPr lang="en-US" sz="2400" dirty="0" smtClean="0">
                <a:solidFill>
                  <a:schemeClr val="tx1"/>
                </a:solidFill>
              </a:rPr>
              <a:t>:</a:t>
            </a:r>
            <a:r>
              <a:rPr lang="ru-RU" sz="2400" dirty="0" smtClean="0">
                <a:solidFill>
                  <a:schemeClr val="tx1"/>
                </a:solidFill>
              </a:rPr>
              <a:t> Т.Е. Жилина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catherineasquithgallery.com/uploads/posts/2021-02/thumbs/1613539461_59-p-fon-dlya-detskoi-prezentatsii-powerpoint-6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123" name="Picture 3" descr="C:\Users\Татьяна\Desktop\фото младшая группа\165000212911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1714488"/>
            <a:ext cx="2857500" cy="3810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dirty="0" smtClean="0"/>
              <a:t>Открытое занятие</a:t>
            </a:r>
            <a:endParaRPr lang="ru-RU" dirty="0"/>
          </a:p>
        </p:txBody>
      </p:sp>
      <p:pic>
        <p:nvPicPr>
          <p:cNvPr id="5122" name="Picture 2" descr="C:\Users\Татьяна\Desktop\фото младшая группа\1650002129810.jpg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285720" y="1071546"/>
            <a:ext cx="2857500" cy="3810000"/>
          </a:xfrm>
          <a:prstGeom prst="rect">
            <a:avLst/>
          </a:prstGeom>
          <a:noFill/>
        </p:spPr>
      </p:pic>
      <p:pic>
        <p:nvPicPr>
          <p:cNvPr id="5124" name="Picture 4" descr="C:\Users\Татьяна\Desktop\фото младшая группа\1650002129989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86446" y="2500306"/>
            <a:ext cx="2857500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catherineasquithgallery.com/uploads/posts/2021-02/thumbs/1613539461_59-p-fon-dlya-detskoi-prezentatsii-powerpoint-6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 Проект «Кто живет в лесу?» </a:t>
            </a:r>
            <a:r>
              <a:rPr lang="ru-RU" dirty="0" smtClean="0"/>
              <a:t>направлен на знакомство детей с дикими животными, их связью со средой обитания, осознанно-правильное отношение к представителям животного мира.</a:t>
            </a:r>
          </a:p>
          <a:p>
            <a:pPr>
              <a:buNone/>
            </a:pPr>
            <a:r>
              <a:rPr lang="ru-RU" b="1" dirty="0" smtClean="0"/>
              <a:t>     В </a:t>
            </a:r>
            <a:r>
              <a:rPr lang="ru-RU" b="1" dirty="0" smtClean="0"/>
              <a:t>результате проведенной работы отмечено:</a:t>
            </a:r>
            <a:endParaRPr lang="ru-RU" dirty="0" smtClean="0"/>
          </a:p>
          <a:p>
            <a:r>
              <a:rPr lang="ru-RU" dirty="0" smtClean="0"/>
              <a:t>развитие у детей устойчивого интереса к представителям животного мира – диким животным;</a:t>
            </a:r>
          </a:p>
          <a:p>
            <a:r>
              <a:rPr lang="ru-RU" dirty="0" smtClean="0"/>
              <a:t>активное включение родителей в педагогический процесс ДОУ, укрепление заинтересованности в сотрудничестве с детским садом.</a:t>
            </a:r>
          </a:p>
          <a:p>
            <a:r>
              <a:rPr lang="ru-RU" dirty="0" smtClean="0"/>
              <a:t>Благодаря проведенным занятиям, беседам, игровой деятельности произошло закрепление и улучшение знаний детей по данной теме.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atherineasquithgallery.com/uploads/posts/2021-02/thumbs/1613539461_59-p-fon-dlya-detskoi-prezentatsii-powerpoint-6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3214686"/>
            <a:ext cx="8229600" cy="928694"/>
          </a:xfrm>
        </p:spPr>
        <p:txBody>
          <a:bodyPr/>
          <a:lstStyle/>
          <a:p>
            <a:r>
              <a:rPr lang="ru-RU" dirty="0" smtClean="0"/>
              <a:t>До встречи!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catherineasquithgallery.com/uploads/posts/2021-02/thumbs/1613539461_59-p-fon-dlya-detskoi-prezentatsii-powerpoint-6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Проблема и актуальность проекта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Autofit/>
          </a:bodyPr>
          <a:lstStyle/>
          <a:p>
            <a:r>
              <a:rPr lang="ru-RU" sz="2200" b="1" dirty="0" smtClean="0"/>
              <a:t>Проблема:</a:t>
            </a:r>
            <a:endParaRPr lang="ru-RU" sz="2200" dirty="0" smtClean="0"/>
          </a:p>
          <a:p>
            <a:pPr>
              <a:buNone/>
            </a:pPr>
            <a:r>
              <a:rPr lang="ru-RU" sz="2200" dirty="0" smtClean="0"/>
              <a:t>        Дети мало знают о диких животных  и среде их обитания.</a:t>
            </a:r>
          </a:p>
          <a:p>
            <a:r>
              <a:rPr lang="ru-RU" sz="2200" b="1" dirty="0" smtClean="0"/>
              <a:t>Актуальность:</a:t>
            </a:r>
            <a:endParaRPr lang="ru-RU" sz="2200" dirty="0" smtClean="0"/>
          </a:p>
          <a:p>
            <a:pPr>
              <a:buNone/>
            </a:pPr>
            <a:r>
              <a:rPr lang="ru-RU" sz="2200" dirty="0" smtClean="0"/>
              <a:t>        Слушая рассказы детей о тех впечатлениях, наблюдениях, которые они получают от родителей, от просмотра телевизора, в детском саду выяснилось, что чаще всего дети рассказывают о животных. У ребят появляется много вопросов о жизни животных, ответы на которые мы вместе ищем в научной и  художественной литературе, из личных наблюдений и личного опыта. Считаю, что благодаря разработке и внедрению этого проекта дети познакомятся с описанием жизни, повадок животных в природе; получат научно-достоверные знания о животном мире; обогатиться их речь, пополнится словарный запас.</a:t>
            </a:r>
            <a:endParaRPr lang="ru-RU" sz="2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s://catherineasquithgallery.com/uploads/posts/2021-02/thumbs/1613539461_59-p-fon-dlya-detskoi-prezentatsii-powerpoint-6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Цель и задачи проекта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 smtClean="0"/>
              <a:t>      Цель проекта:</a:t>
            </a:r>
            <a:endParaRPr lang="ru-RU" dirty="0" smtClean="0"/>
          </a:p>
          <a:p>
            <a:r>
              <a:rPr lang="ru-RU" dirty="0" smtClean="0"/>
              <a:t>Формирование основ экологической культуры,  представлений о диких животных  (медведь, еж,   лиса, заяц), их  среде обитания, осознанно-правильного отношения к  представителям животного мира.</a:t>
            </a:r>
          </a:p>
          <a:p>
            <a:pPr>
              <a:buNone/>
            </a:pPr>
            <a:r>
              <a:rPr lang="ru-RU" b="1" dirty="0" smtClean="0"/>
              <a:t>      Задачи:</a:t>
            </a:r>
            <a:endParaRPr lang="ru-RU" dirty="0" smtClean="0"/>
          </a:p>
          <a:p>
            <a:r>
              <a:rPr lang="ru-RU" dirty="0" smtClean="0"/>
              <a:t>Формировать познавательный интерес и представления о животном мире наших лесов.</a:t>
            </a:r>
          </a:p>
          <a:p>
            <a:r>
              <a:rPr lang="ru-RU" dirty="0" smtClean="0"/>
              <a:t>Углублять знания детей о животном мире через чтение художественной литературы о животных.</a:t>
            </a:r>
          </a:p>
          <a:p>
            <a:r>
              <a:rPr lang="ru-RU" dirty="0" smtClean="0"/>
              <a:t>Обучать навыкам художественного исполнения различных образов в инсценировках и играх.</a:t>
            </a:r>
          </a:p>
          <a:p>
            <a:r>
              <a:rPr lang="ru-RU" dirty="0" smtClean="0"/>
              <a:t>Воспитывать эстетические чувства и эмоциональную отзывчивость.</a:t>
            </a:r>
          </a:p>
          <a:p>
            <a:r>
              <a:rPr lang="ru-RU" dirty="0" smtClean="0"/>
              <a:t>Привлечь родителей к более тесному сотрудничеству в процессе проекта</a:t>
            </a:r>
          </a:p>
          <a:p>
            <a:r>
              <a:rPr lang="ru-RU" dirty="0" smtClean="0"/>
              <a:t>Развивать связную речь детей, обогащать словарь детей.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s://catherineasquithgallery.com/uploads/posts/2021-02/thumbs/1613539461_59-p-fon-dlya-detskoi-prezentatsii-powerpoint-6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Этапы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b="1" dirty="0" smtClean="0"/>
              <a:t>1 Этап. Подготовительный.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Выбор темы проекта.</a:t>
            </a:r>
          </a:p>
          <a:p>
            <a:pPr>
              <a:buNone/>
            </a:pPr>
            <a:r>
              <a:rPr lang="ru-RU" dirty="0" smtClean="0"/>
              <a:t>- Постановка целей, задач.</a:t>
            </a:r>
          </a:p>
          <a:p>
            <a:pPr>
              <a:buNone/>
            </a:pPr>
            <a:r>
              <a:rPr lang="ru-RU" dirty="0" smtClean="0"/>
              <a:t>- Определение методов.</a:t>
            </a:r>
          </a:p>
          <a:p>
            <a:pPr>
              <a:buNone/>
            </a:pPr>
            <a:r>
              <a:rPr lang="ru-RU" dirty="0" smtClean="0"/>
              <a:t>- Подбор художественной литературы: Стихи, игры для развития мелкой моторики, загадки.</a:t>
            </a:r>
          </a:p>
          <a:p>
            <a:pPr>
              <a:buNone/>
            </a:pPr>
            <a:r>
              <a:rPr lang="ru-RU" dirty="0" smtClean="0"/>
              <a:t>- Создание картотеки пальчиковых, подвижных, дидактических игр, артикуляционных упражнений на тему «Дикие животные».</a:t>
            </a:r>
          </a:p>
          <a:p>
            <a:pPr>
              <a:buNone/>
            </a:pPr>
            <a:r>
              <a:rPr lang="ru-RU" dirty="0" smtClean="0"/>
              <a:t>- Создание видеотеки  видео мультфильмов с героями диких животных.</a:t>
            </a:r>
          </a:p>
          <a:p>
            <a:pPr>
              <a:buNone/>
            </a:pPr>
            <a:r>
              <a:rPr lang="ru-RU" b="1" dirty="0" smtClean="0"/>
              <a:t>2  Этап. Реализация проекта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- В процессе организованной образовательной деятельности, в режимных моментах и в процессе игровой деятельности научить различать и правильно называть диких животных, их детенышей, среду обитания.</a:t>
            </a:r>
          </a:p>
          <a:p>
            <a:pPr>
              <a:buNone/>
            </a:pPr>
            <a:r>
              <a:rPr lang="ru-RU" dirty="0" smtClean="0"/>
              <a:t>- Участие  родителей в реализации проекта </a:t>
            </a:r>
          </a:p>
          <a:p>
            <a:pPr>
              <a:buNone/>
            </a:pPr>
            <a:r>
              <a:rPr lang="ru-RU" b="1" dirty="0" smtClean="0"/>
              <a:t>3 Этап.</a:t>
            </a:r>
            <a:r>
              <a:rPr lang="ru-RU" dirty="0" smtClean="0"/>
              <a:t> </a:t>
            </a:r>
            <a:r>
              <a:rPr lang="ru-RU" b="1" dirty="0" smtClean="0"/>
              <a:t>Итоговый.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Открытое занятие: «Дикие животные нашего леса»</a:t>
            </a:r>
          </a:p>
          <a:p>
            <a:pPr>
              <a:buNone/>
            </a:pPr>
            <a:r>
              <a:rPr lang="ru-RU" dirty="0" smtClean="0"/>
              <a:t>Создание выставки детских работ «Кто живет в лесу»</a:t>
            </a:r>
          </a:p>
          <a:p>
            <a:pPr>
              <a:buNone/>
            </a:pPr>
            <a:r>
              <a:rPr lang="ru-RU" dirty="0" smtClean="0"/>
              <a:t>Папка-передвижка: «Дикие животные наших лесов».</a:t>
            </a:r>
          </a:p>
          <a:p>
            <a:pPr>
              <a:buNone/>
            </a:pPr>
            <a:r>
              <a:rPr lang="ru-RU" dirty="0" smtClean="0"/>
              <a:t>Презентация проекта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s://catherineasquithgallery.com/uploads/posts/2021-02/thumbs/1613539461_59-p-fon-dlya-detskoi-prezentatsii-powerpoint-6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36986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Мероприятия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457200" y="714356"/>
            <a:ext cx="3008313" cy="5411807"/>
          </a:xfrm>
        </p:spPr>
        <p:txBody>
          <a:bodyPr/>
          <a:lstStyle/>
          <a:p>
            <a:r>
              <a:rPr lang="ru-RU" sz="2000" dirty="0" smtClean="0"/>
              <a:t>- Беседы</a:t>
            </a:r>
            <a:r>
              <a:rPr lang="en-US" sz="2000" dirty="0" smtClean="0"/>
              <a:t>:</a:t>
            </a:r>
            <a:r>
              <a:rPr lang="ru-RU" sz="2000" dirty="0" smtClean="0"/>
              <a:t> «Кто живет в лесу?» </a:t>
            </a:r>
            <a:r>
              <a:rPr lang="en-US" sz="2000" dirty="0" smtClean="0"/>
              <a:t>,</a:t>
            </a:r>
            <a:r>
              <a:rPr lang="ru-RU" sz="2000" dirty="0" smtClean="0"/>
              <a:t> «Сравнение зайца и кролика»</a:t>
            </a:r>
            <a:r>
              <a:rPr lang="en-US" sz="2000" dirty="0" smtClean="0"/>
              <a:t>,</a:t>
            </a:r>
            <a:r>
              <a:rPr lang="ru-RU" sz="2000" dirty="0" smtClean="0"/>
              <a:t> «Что мы узнали о животных наших лесов?».</a:t>
            </a:r>
          </a:p>
          <a:p>
            <a:pPr>
              <a:buFontTx/>
              <a:buChar char="-"/>
            </a:pPr>
            <a:r>
              <a:rPr lang="ru-RU" sz="2000" dirty="0" smtClean="0"/>
              <a:t>Дидактические игры</a:t>
            </a:r>
            <a:r>
              <a:rPr lang="en-US" sz="2000" dirty="0" smtClean="0"/>
              <a:t>,</a:t>
            </a:r>
            <a:r>
              <a:rPr lang="ru-RU" sz="2000" dirty="0" smtClean="0"/>
              <a:t> подвижные игры</a:t>
            </a:r>
            <a:r>
              <a:rPr lang="en-US" sz="2000" dirty="0" smtClean="0"/>
              <a:t>,</a:t>
            </a:r>
            <a:r>
              <a:rPr lang="ru-RU" sz="2000" dirty="0" smtClean="0"/>
              <a:t> игры-драматизации</a:t>
            </a:r>
            <a:r>
              <a:rPr lang="en-US" sz="2000" dirty="0" smtClean="0"/>
              <a:t>,</a:t>
            </a:r>
            <a:r>
              <a:rPr lang="ru-RU" sz="2000" dirty="0" smtClean="0"/>
              <a:t> сюжетно-ролевые игры</a:t>
            </a:r>
            <a:r>
              <a:rPr lang="en-US" sz="2000" dirty="0" smtClean="0"/>
              <a:t>,</a:t>
            </a:r>
            <a:r>
              <a:rPr lang="ru-RU" sz="2000" dirty="0" smtClean="0"/>
              <a:t> конструирование</a:t>
            </a:r>
            <a:r>
              <a:rPr lang="en-US" sz="2000" dirty="0" smtClean="0"/>
              <a:t>,</a:t>
            </a:r>
            <a:r>
              <a:rPr lang="ru-RU" sz="2000" dirty="0" smtClean="0"/>
              <a:t> пальчиковые игры.</a:t>
            </a:r>
          </a:p>
          <a:p>
            <a:pPr>
              <a:buFontTx/>
              <a:buChar char="-"/>
            </a:pPr>
            <a:r>
              <a:rPr lang="ru-RU" sz="2000" dirty="0" smtClean="0"/>
              <a:t> Чтение произведений о животных.</a:t>
            </a:r>
          </a:p>
          <a:p>
            <a:pPr>
              <a:buFontTx/>
              <a:buChar char="-"/>
            </a:pPr>
            <a:r>
              <a:rPr lang="ru-RU" sz="2000" dirty="0" smtClean="0"/>
              <a:t> НОД рисование и лепка.</a:t>
            </a:r>
          </a:p>
          <a:p>
            <a:pPr>
              <a:buFontTx/>
              <a:buChar char="-"/>
            </a:pPr>
            <a:r>
              <a:rPr lang="ru-RU" sz="2000" dirty="0" smtClean="0"/>
              <a:t> Открытое занятие</a:t>
            </a:r>
            <a:r>
              <a:rPr lang="en-US" sz="2000" dirty="0" smtClean="0"/>
              <a:t>:</a:t>
            </a:r>
            <a:r>
              <a:rPr lang="ru-RU" sz="2000" dirty="0" smtClean="0"/>
              <a:t> Кто живет в лесу?».</a:t>
            </a:r>
          </a:p>
          <a:p>
            <a:pPr>
              <a:buFontTx/>
              <a:buChar char="-"/>
            </a:pPr>
            <a:endParaRPr lang="ru-RU" dirty="0"/>
          </a:p>
        </p:txBody>
      </p:sp>
      <p:pic>
        <p:nvPicPr>
          <p:cNvPr id="8" name="Picture 4" descr="45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749675" y="642918"/>
            <a:ext cx="4762500" cy="4929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s://catherineasquithgallery.com/uploads/posts/2021-02/thumbs/1613539461_59-p-fon-dlya-detskoi-prezentatsii-powerpoint-6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Поговорим о животных леса</a:t>
            </a:r>
            <a:endParaRPr lang="ru-RU" dirty="0"/>
          </a:p>
        </p:txBody>
      </p:sp>
      <p:pic>
        <p:nvPicPr>
          <p:cNvPr id="1026" name="Picture 2" descr="C:\Users\Татьяна\Desktop\фото младшая группа\1650002130195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57158" y="1000108"/>
            <a:ext cx="2857500" cy="3810000"/>
          </a:xfrm>
          <a:prstGeom prst="rect">
            <a:avLst/>
          </a:prstGeom>
          <a:noFill/>
        </p:spPr>
      </p:pic>
      <p:pic>
        <p:nvPicPr>
          <p:cNvPr id="1027" name="Picture 3" descr="C:\Users\Татьяна\Desktop\фото младшая группа\1650017907849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43240" y="2214554"/>
            <a:ext cx="2857500" cy="3810000"/>
          </a:xfrm>
          <a:prstGeom prst="rect">
            <a:avLst/>
          </a:prstGeom>
          <a:noFill/>
        </p:spPr>
      </p:pic>
      <p:pic>
        <p:nvPicPr>
          <p:cNvPr id="1028" name="Picture 4" descr="C:\Users\Татьяна\Desktop\фото младшая группа\1650017908238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00760" y="857232"/>
            <a:ext cx="2857500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s://catherineasquithgallery.com/uploads/posts/2021-02/thumbs/1613539461_59-p-fon-dlya-detskoi-prezentatsii-powerpoint-6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Весело играем и строим</a:t>
            </a:r>
            <a:endParaRPr lang="ru-RU" dirty="0"/>
          </a:p>
        </p:txBody>
      </p:sp>
      <p:pic>
        <p:nvPicPr>
          <p:cNvPr id="2050" name="Picture 2" descr="C:\Users\Татьяна\Desktop\фото младшая группа\1650031789291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71472" y="1857364"/>
            <a:ext cx="2143120" cy="3071834"/>
          </a:xfrm>
          <a:prstGeom prst="rect">
            <a:avLst/>
          </a:prstGeom>
          <a:noFill/>
        </p:spPr>
      </p:pic>
      <p:pic>
        <p:nvPicPr>
          <p:cNvPr id="2051" name="Picture 3" descr="C:\Users\Татьяна\Desktop\фото младшая группа\165003196379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7554" y="1857364"/>
            <a:ext cx="2209806" cy="3048008"/>
          </a:xfrm>
          <a:prstGeom prst="rect">
            <a:avLst/>
          </a:prstGeom>
          <a:noFill/>
        </p:spPr>
      </p:pic>
      <p:pic>
        <p:nvPicPr>
          <p:cNvPr id="2052" name="Picture 4" descr="C:\Users\Татьяна\Desktop\фото младшая группа\1649836199329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86512" y="1857364"/>
            <a:ext cx="2286000" cy="304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catherineasquithgallery.com/uploads/posts/2021-02/thumbs/1613539461_59-p-fon-dlya-detskoi-prezentatsii-powerpoint-6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Читаем сказки</a:t>
            </a:r>
            <a:endParaRPr lang="ru-RU" dirty="0"/>
          </a:p>
        </p:txBody>
      </p:sp>
      <p:pic>
        <p:nvPicPr>
          <p:cNvPr id="3074" name="Picture 2" descr="C:\Users\Татьяна\Desktop\фото младшая группа\1645174648742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071670" y="1571612"/>
            <a:ext cx="5072098" cy="42148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catherineasquithgallery.com/uploads/posts/2021-02/thumbs/1613539461_59-p-fon-dlya-detskoi-prezentatsii-powerpoint-6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Юные художники</a:t>
            </a:r>
            <a:endParaRPr lang="ru-RU" dirty="0"/>
          </a:p>
        </p:txBody>
      </p:sp>
      <p:pic>
        <p:nvPicPr>
          <p:cNvPr id="4" name="Picture 2" descr="C:\Users\Татьяна\Desktop\IMG_20220426_161739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71802" y="1214422"/>
            <a:ext cx="3394472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213</Words>
  <Application>Microsoft Office PowerPoint</Application>
  <PresentationFormat>Экран (4:3)</PresentationFormat>
  <Paragraphs>54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Экологический проект в младшей группе</vt:lpstr>
      <vt:lpstr>Проблема и актуальность проекта</vt:lpstr>
      <vt:lpstr>Цель и задачи проекта</vt:lpstr>
      <vt:lpstr>Этапы проекта</vt:lpstr>
      <vt:lpstr>Мероприятия</vt:lpstr>
      <vt:lpstr>Поговорим о животных леса</vt:lpstr>
      <vt:lpstr>Весело играем и строим</vt:lpstr>
      <vt:lpstr>Читаем сказки</vt:lpstr>
      <vt:lpstr>Юные художники</vt:lpstr>
      <vt:lpstr>Открытое занятие</vt:lpstr>
      <vt:lpstr>Вывод</vt:lpstr>
      <vt:lpstr>До встречи!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Татьяна</cp:lastModifiedBy>
  <cp:revision>32</cp:revision>
  <dcterms:created xsi:type="dcterms:W3CDTF">2022-05-04T02:21:20Z</dcterms:created>
  <dcterms:modified xsi:type="dcterms:W3CDTF">2022-05-05T12:50:26Z</dcterms:modified>
</cp:coreProperties>
</file>