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sldIdLst>
    <p:sldId id="258" r:id="rId2"/>
    <p:sldId id="275" r:id="rId3"/>
    <p:sldId id="276" r:id="rId4"/>
    <p:sldId id="277" r:id="rId5"/>
    <p:sldId id="274" r:id="rId6"/>
    <p:sldId id="278" r:id="rId7"/>
    <p:sldId id="279" r:id="rId8"/>
    <p:sldId id="267" r:id="rId9"/>
    <p:sldId id="266" r:id="rId10"/>
    <p:sldId id="280" r:id="rId11"/>
    <p:sldId id="281" r:id="rId12"/>
    <p:sldId id="282" r:id="rId13"/>
    <p:sldId id="283" r:id="rId14"/>
    <p:sldId id="271" r:id="rId15"/>
    <p:sldId id="284" r:id="rId16"/>
    <p:sldId id="273" r:id="rId17"/>
    <p:sldId id="285" r:id="rId18"/>
    <p:sldId id="286" r:id="rId19"/>
    <p:sldId id="288" r:id="rId20"/>
    <p:sldId id="287" r:id="rId21"/>
    <p:sldId id="270" r:id="rId22"/>
    <p:sldId id="289" r:id="rId23"/>
    <p:sldId id="292" r:id="rId24"/>
    <p:sldId id="293" r:id="rId25"/>
    <p:sldId id="268" r:id="rId26"/>
    <p:sldId id="291" r:id="rId27"/>
    <p:sldId id="26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6095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dirty="0" smtClean="0"/>
              <a:t>МБДОУ детский сад комбинированного вида «Солнышко» </a:t>
            </a:r>
            <a:br>
              <a:rPr lang="ru-RU" sz="1400" dirty="0" smtClean="0"/>
            </a:br>
            <a:r>
              <a:rPr lang="ru-RU" sz="1400" dirty="0" smtClean="0"/>
              <a:t>Педагог-психолог  </a:t>
            </a:r>
            <a:r>
              <a:rPr lang="ru-RU" sz="2200" dirty="0" err="1" smtClean="0"/>
              <a:t>О.А.Горовенко</a:t>
            </a: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14620"/>
            <a:ext cx="6400800" cy="2369678"/>
          </a:xfrm>
        </p:spPr>
        <p:txBody>
          <a:bodyPr>
            <a:normAutofit fontScale="70000" lnSpcReduction="20000"/>
          </a:bodyPr>
          <a:lstStyle/>
          <a:p>
            <a:r>
              <a:rPr lang="ru-RU" sz="6200" dirty="0" smtClean="0"/>
              <a:t>Советы </a:t>
            </a:r>
            <a:r>
              <a:rPr lang="ru-RU" sz="6200" dirty="0" smtClean="0"/>
              <a:t>родителям </a:t>
            </a:r>
            <a:r>
              <a:rPr lang="ru-RU" sz="6200" dirty="0" smtClean="0"/>
              <a:t>по </a:t>
            </a:r>
            <a:r>
              <a:rPr lang="ru-RU" sz="6200" dirty="0" smtClean="0"/>
              <a:t>воспитанию и </a:t>
            </a:r>
            <a:r>
              <a:rPr lang="ru-RU" sz="6200" dirty="0" smtClean="0"/>
              <a:t>общению</a:t>
            </a:r>
          </a:p>
          <a:p>
            <a:r>
              <a:rPr lang="ru-RU" sz="6200" dirty="0" smtClean="0"/>
              <a:t> </a:t>
            </a:r>
            <a:r>
              <a:rPr lang="ru-RU" sz="6200" dirty="0" smtClean="0"/>
              <a:t>с детьми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Эмоции важны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Помните, что от того как вы общаетесь с ребенком зависит его умение сопереживать </a:t>
            </a:r>
            <a:r>
              <a:rPr lang="ru-RU" sz="4000" dirty="0" smtClean="0"/>
              <a:t>другим 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Самые распространенные ошибки родителей в воспитании детей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fontAlgn="base"/>
            <a:r>
              <a:rPr lang="ru-RU" sz="3000" dirty="0" smtClean="0"/>
              <a:t>Недостаточный объем знаний родителей о формах и методах воспитания.</a:t>
            </a:r>
          </a:p>
          <a:p>
            <a:pPr lvl="0" fontAlgn="base"/>
            <a:r>
              <a:rPr lang="ru-RU" sz="3000" dirty="0" smtClean="0"/>
              <a:t>Часто родители не имеют единых требований, в таком случае ребенок выбирает более удобную для него сторону.</a:t>
            </a:r>
          </a:p>
          <a:p>
            <a:pPr lvl="0" fontAlgn="base"/>
            <a:r>
              <a:rPr lang="ru-RU" sz="3000" dirty="0" smtClean="0"/>
              <a:t>Часто родители дают негативную установку деятельности ребенка. Избегайте таких выражений как «Ты не умеешь…», «Сколько раз тебе можно рассказывать…», «Разве это не понятно…». Такое отношение способствует формированию заниженной самооценке и комплексов неполноценности. Ребенок перестает верить в свои силы.</a:t>
            </a:r>
          </a:p>
          <a:p>
            <a:endParaRPr lang="ru-RU" sz="3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сравнивайте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Никогда не сравнивайте вашего ребенка еще с кем-то. Это будет иметь только негативные последствия, так как может нанести психологическую травму вашему маленькому человечку. Также такое поведение взрослых способствует развитию негативизма, эгоизма и зависти.</a:t>
            </a:r>
          </a:p>
          <a:p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Сохраняйте баланс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fontAlgn="base"/>
            <a:r>
              <a:rPr lang="ru-RU" dirty="0" smtClean="0"/>
              <a:t>Контролируйте степень психологической нагрузки на ребенка. Следите за тем, чтоб она не превышала возможностей ребенка.</a:t>
            </a:r>
          </a:p>
          <a:p>
            <a:pPr lvl="0" fontAlgn="base"/>
            <a:r>
              <a:rPr lang="ru-RU" dirty="0" smtClean="0"/>
              <a:t>В ваших отношениях должен быть плавный переход от наказания до поощрения, от отрицательного к одобрительному тону.</a:t>
            </a:r>
          </a:p>
          <a:p>
            <a:pPr lvl="0" fontAlgn="base"/>
            <a:r>
              <a:rPr lang="ru-RU" dirty="0" smtClean="0"/>
              <a:t>Одной из ошибок, которые встречаются, не так уж редко является </a:t>
            </a:r>
            <a:r>
              <a:rPr lang="ru-RU" dirty="0" err="1" smtClean="0"/>
              <a:t>гиперопека</a:t>
            </a:r>
            <a:r>
              <a:rPr lang="ru-RU" dirty="0" smtClean="0"/>
              <a:t> и идеализация, проявляющаяся в чрезмерной, слепой любви к своему чаду.</a:t>
            </a:r>
          </a:p>
          <a:p>
            <a:pPr lvl="0" fontAlgn="base"/>
            <a:r>
              <a:rPr lang="ru-RU" dirty="0" smtClean="0"/>
              <a:t>Авторитарный стиль воспитания, который имеет признаки слишком сильной и неоправданной строгости, грубости и авторитарности. Иногда это сопровождается физическими методами наказания.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Дом\Desktop\sovet-d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58246" cy="6215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Помните, вы родитель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ru-RU" sz="3600" dirty="0" smtClean="0"/>
              <a:t>Родители пытаются избежать ответственности и перекладывают свои заботы на детский сад, школу.</a:t>
            </a:r>
          </a:p>
          <a:p>
            <a:pPr lvl="0" fontAlgn="base"/>
            <a:r>
              <a:rPr lang="ru-RU" sz="3600" dirty="0" smtClean="0"/>
              <a:t>Бестактность в общении с ребенком. Не стоит проявлять свое остроумие в отношении вашего чада.</a:t>
            </a:r>
          </a:p>
          <a:p>
            <a:pPr lvl="0" fontAlgn="base"/>
            <a:r>
              <a:rPr lang="ru-RU" sz="3600" dirty="0" smtClean="0"/>
              <a:t>Чрезмерное потакание материальным запросам ребенка</a:t>
            </a:r>
            <a:r>
              <a:rPr lang="ru-RU" sz="3600" dirty="0" smtClean="0"/>
              <a:t>.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Дом\Desktop\sovet-od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174" y="0"/>
            <a:ext cx="8870982" cy="6500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Ребенок видит и чувствует все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ru-RU" sz="3200" dirty="0" smtClean="0"/>
              <a:t>Создание тепличных условий для ребенка.</a:t>
            </a:r>
          </a:p>
          <a:p>
            <a:pPr lvl="0" fontAlgn="base"/>
            <a:endParaRPr lang="ru-RU" sz="3200" dirty="0" smtClean="0"/>
          </a:p>
          <a:p>
            <a:pPr lvl="0" fontAlgn="base"/>
            <a:r>
              <a:rPr lang="ru-RU" sz="3200" dirty="0" smtClean="0"/>
              <a:t>Частые </a:t>
            </a:r>
            <a:r>
              <a:rPr lang="ru-RU" sz="3200" dirty="0" smtClean="0"/>
              <a:t>ссоры, которые наблюдают дети.</a:t>
            </a:r>
          </a:p>
          <a:p>
            <a:pPr lvl="0" fontAlgn="base"/>
            <a:endParaRPr lang="ru-RU" sz="3200" dirty="0" smtClean="0"/>
          </a:p>
          <a:p>
            <a:pPr lvl="0" fontAlgn="base"/>
            <a:r>
              <a:rPr lang="ru-RU" sz="3200" dirty="0" smtClean="0"/>
              <a:t>Отсутствие </a:t>
            </a:r>
            <a:r>
              <a:rPr lang="ru-RU" sz="3200" dirty="0" smtClean="0"/>
              <a:t>желания интересоваться жизнью детей: их интересами, друзьями, досугом.</a:t>
            </a:r>
            <a:endParaRPr lang="ru-RU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сделать общение родителей с детьми эффективным?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/>
              <a:t>Если ребенок проговаривает с вами свою проблему, это уже успешное начало для того, чтобы избавиться от нее.</a:t>
            </a:r>
          </a:p>
          <a:p>
            <a:r>
              <a:rPr lang="ru-RU" sz="3200" dirty="0" smtClean="0"/>
              <a:t>. Все что для этого необходимо – это внимательно выслушать ребенка, а затем ненавязчиво своими словами повторить, то, что вам рассказал ребенок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Когда вы общаетесь с ребенком, старайтесь внимательно следить за его жестами и мимико</a:t>
            </a:r>
            <a:r>
              <a:rPr lang="ru-RU" dirty="0" smtClean="0"/>
              <a:t>й.</a:t>
            </a:r>
            <a:r>
              <a:rPr lang="ru-RU" u="sng" dirty="0" smtClean="0"/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Ссоры </a:t>
            </a:r>
            <a:r>
              <a:rPr lang="ru-RU" i="1" dirty="0" smtClean="0"/>
              <a:t>родителей неблагоприятно влияют на психику ребенка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3600" dirty="0" smtClean="0"/>
              <a:t>Поддерживая </a:t>
            </a:r>
            <a:r>
              <a:rPr lang="ru-RU" sz="3600" dirty="0" smtClean="0"/>
              <a:t>разговор необходимо демонстрировать свою заинтересованность в теме вашего общения. Можно задать следующие вопросы: «Вот это да! А что же было потом?», «Ой, как интересно! Расскажи мне…»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393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</a:t>
            </a:r>
            <a:r>
              <a:rPr lang="ru-RU" dirty="0" smtClean="0"/>
              <a:t>воспитывать ребенка, чтобы не навредить ему?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endParaRPr lang="ru-RU" i="1" dirty="0" smtClean="0"/>
          </a:p>
          <a:p>
            <a:pPr fontAlgn="base"/>
            <a:endParaRPr lang="ru-RU" i="1" dirty="0" smtClean="0"/>
          </a:p>
          <a:p>
            <a:pPr fontAlgn="base"/>
            <a:endParaRPr lang="ru-RU" sz="3200" dirty="0" smtClean="0"/>
          </a:p>
          <a:p>
            <a:pPr fontAlgn="base"/>
            <a:r>
              <a:rPr lang="ru-RU" sz="3200" dirty="0" smtClean="0"/>
              <a:t>Ваш </a:t>
            </a:r>
            <a:r>
              <a:rPr lang="ru-RU" sz="3200" dirty="0" smtClean="0"/>
              <a:t>ребенок является уникальным. Он не похож ни на кого, в том числе и вас. Ребенок не является вашей копией, поэтому нельзя требовать от него реализовать написанный вами жизненный сценарий.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Тактильность</a:t>
            </a:r>
            <a:r>
              <a:rPr lang="ru-RU" dirty="0" smtClean="0"/>
              <a:t> - это важно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Старайтесь в любой ситуации поддержать ребенка, даже без слов. Для этого можно использовать все возможные тактильные способы: улыбка, объятия, подмигивание, кивок головой, взгляд в глаза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Помогайте ребенку снять мышечное и нервное напряжение. Это можно сделать с помощью массажа или даже легкого растирания тела. Если нет возможности сделать вышеперечисленные процедуры – просто обнимите ребенка, погладьте его по голове и скажите, как сильно вы его любите.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Дом\Desktop\sovet-chety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628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Похвала ребенка — как это делать правильно?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400" dirty="0" smtClean="0"/>
              <a:t>Самое главное, что нужно запомнить о похвале – это то, что каждый ребенок нуждается в том, чтобы его поддерживали и хвалили. Все действия ребенка должны начинаться с чувства успеха, которое должно проявляться не только в конце, но и вначале любого дела. </a:t>
            </a:r>
            <a:endParaRPr lang="ru-RU" sz="3400" dirty="0" smtClean="0"/>
          </a:p>
          <a:p>
            <a:endParaRPr lang="ru-RU" sz="3400" dirty="0" smtClean="0"/>
          </a:p>
          <a:p>
            <a:r>
              <a:rPr lang="ru-RU" sz="3400" dirty="0" smtClean="0"/>
              <a:t>А </a:t>
            </a:r>
            <a:r>
              <a:rPr lang="ru-RU" sz="3400" dirty="0" smtClean="0"/>
              <a:t>как же не следует хвалить? Прежде всего, нельзя хвалить за то, что ребенку и так легко дается или дано природой. Хвалить необходимо за труд и усилие, которое, ребенок сделал. Если же вы будете одобрять просто наличие определенных способностей, то это вряд ли, принесет какой-то позитивный результат, для развития ребенка. Наоборот, такое стиль общения может только навредить, особенно если это часто повторять.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Хвалите ,ОСТОРОЖНО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09252"/>
          </a:xfrm>
        </p:spPr>
        <p:txBody>
          <a:bodyPr>
            <a:normAutofit fontScale="92500" lnSpcReduction="20000"/>
          </a:bodyPr>
          <a:lstStyle/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Если </a:t>
            </a:r>
            <a:r>
              <a:rPr lang="ru-RU" dirty="0" smtClean="0"/>
              <a:t>вы будете постоянно хвалить ребенка без надобности, то он привыкнет к этому и будет постоянно ожидать и требовать похвалы. Это может вызвать проблемы в общении с окружающими его людьми. Так как ребенок будет уверен в своем полном превосходстве над другими. Это чревато проявлениями эгоцентризма и формированием завышенной и неадекватной самооценки. Он будет постоянно ожидать восхищения и похвалы от окружающих. Если же похвалы прекратятся, это будет вызывать у ребенка психологический дискомфорт, который в будущем приведет к появлению зависти, мелочной обидчивости, ревности к чужому успеху, подозрительности и других качеств.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Очень , ОСТОРОЖНО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ru-RU" dirty="0" smtClean="0"/>
              <a:t>Крайне нежелательно хвалить ребенка за то, что ему дается легко перед теми, для кого это практически нереально или очень тяжело сделать.</a:t>
            </a:r>
          </a:p>
          <a:p>
            <a:pPr fontAlgn="base"/>
            <a:r>
              <a:rPr lang="ru-RU" dirty="0" smtClean="0"/>
              <a:t>Это может очень тяжело травмировать психику ребенка. Это может привести к снижению побуждения к делу. Такое несправедливое противопоставление не вызовет желания брать пример с того, кого несправедливо захваливают. Наоборот это может вызвать только чувство угнетения и обиды.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 напоследок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ru-RU" sz="3000" dirty="0" smtClean="0"/>
              <a:t>Нельзя хвалить чересчур часто, когда на то нет явной необходимости. Похвала при этом обесценивается, вызывая чувство дешевого успеха. Возникает бездумное отношение к тому, что говорят взрослые.</a:t>
            </a:r>
          </a:p>
          <a:p>
            <a:pPr fontAlgn="base"/>
            <a:r>
              <a:rPr lang="ru-RU" sz="3000" dirty="0" smtClean="0"/>
              <a:t>Похвала должна быть за конкретный поступок, за достижения ребенка, а не за личностные качества ребенка. В противном случае можно сформировать завышенную самооценку и высокое самомнение. Если в будущем ребенок увидит, что окружающие не так восторгаются им, то это приведет к появлению неврозов и </a:t>
            </a:r>
            <a:r>
              <a:rPr lang="ru-RU" sz="3000" dirty="0" err="1" smtClean="0"/>
              <a:t>истероидных</a:t>
            </a:r>
            <a:r>
              <a:rPr lang="ru-RU" sz="3000" dirty="0" smtClean="0"/>
              <a:t> черт характера.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Дом\Desktop\sovet-devj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4" y="214290"/>
            <a:ext cx="8672544" cy="6357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Использованы интернет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http://</a:t>
            </a:r>
            <a:r>
              <a:rPr lang="ru-RU" dirty="0" smtClean="0"/>
              <a:t>detki.guru/vospitanie/sovety-roditelyam-ot-psihologov.html</a:t>
            </a: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Любите ребенка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fontAlgn="base"/>
            <a:endParaRPr lang="ru-RU" sz="3600" b="1" dirty="0" smtClean="0"/>
          </a:p>
          <a:p>
            <a:pPr algn="ctr" fontAlgn="base"/>
            <a:endParaRPr lang="ru-RU" sz="3600" b="1" dirty="0" smtClean="0"/>
          </a:p>
          <a:p>
            <a:pPr algn="ctr" fontAlgn="base"/>
            <a:r>
              <a:rPr lang="ru-RU" sz="3600" b="1" dirty="0" smtClean="0"/>
              <a:t>Не </a:t>
            </a:r>
            <a:r>
              <a:rPr lang="ru-RU" sz="3600" b="1" dirty="0" smtClean="0"/>
              <a:t>стесняйтесь своей любви к ребенку и ее демонстрации. Не надо бояться, что вы </a:t>
            </a:r>
            <a:r>
              <a:rPr lang="ru-RU" sz="3600" b="1" dirty="0" smtClean="0"/>
              <a:t>« </a:t>
            </a:r>
            <a:r>
              <a:rPr lang="ru-RU" sz="3600" b="1" dirty="0" err="1" smtClean="0"/>
              <a:t>залюбите</a:t>
            </a:r>
            <a:r>
              <a:rPr lang="ru-RU" sz="3600" b="1" dirty="0" smtClean="0"/>
              <a:t> » </a:t>
            </a:r>
            <a:r>
              <a:rPr lang="ru-RU" sz="3600" b="1" dirty="0" smtClean="0"/>
              <a:t>его</a:t>
            </a:r>
            <a:r>
              <a:rPr lang="ru-RU" b="1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НЕТ </a:t>
            </a:r>
            <a:r>
              <a:rPr lang="ru-RU" dirty="0" err="1" smtClean="0"/>
              <a:t>вседозволинности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В тоже время не допускайте вседозволенности в воспитании. Необходимо чтобы в вашей семье были установлены некоторые рамки и запреты, которых вам нужно строго придерживаться.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detki.guru/wp-content/uploads/2016/11/sovet-vosem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71472" y="214290"/>
            <a:ext cx="8215370" cy="6000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Играйте с детьми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Не забывайте, какую огромную роль в жизни ребенка исполняет игра. Именно в игровых моментах можно передать малышу все что, ему необходимо знать. Именно с помощью игры можно рассказать малышу о жизненных ценностях и приоритетах. Игра помогает детям и родителям лучше понимать друг друга.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Помните о здоровье ребенка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Стиль вашего отношения к ребенку сказывается не только на поведении ребенка, но и на его психическом здоровье. Если ваше чадо чувствует негатив к себе, это может вызвать проявления скрытой агрессии.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72560" cy="6143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5" name="Picture 1" descr="C:\Users\Дом\Desktop\sovet-pj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357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208</TotalTime>
  <Words>1075</Words>
  <PresentationFormat>Экран (4:3)</PresentationFormat>
  <Paragraphs>67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МБДОУ детский сад комбинированного вида «Солнышко»  Педагог-психолог  О.А.Горовенко</vt:lpstr>
      <vt:lpstr>      Как воспитывать ребенка, чтобы не навредить ему? </vt:lpstr>
      <vt:lpstr>Любите ребенка</vt:lpstr>
      <vt:lpstr>НЕТ вседозволинности</vt:lpstr>
      <vt:lpstr>Слайд 5</vt:lpstr>
      <vt:lpstr>Играйте с детьми</vt:lpstr>
      <vt:lpstr>Помните о здоровье ребенка</vt:lpstr>
      <vt:lpstr>Слайд 8</vt:lpstr>
      <vt:lpstr>Слайд 9</vt:lpstr>
      <vt:lpstr>Эмоции важны</vt:lpstr>
      <vt:lpstr>Самые распространенные ошибки родителей в воспитании детей </vt:lpstr>
      <vt:lpstr>НЕ сравнивайте </vt:lpstr>
      <vt:lpstr>Сохраняйте баланс</vt:lpstr>
      <vt:lpstr>Слайд 14</vt:lpstr>
      <vt:lpstr>Помните, вы родитель</vt:lpstr>
      <vt:lpstr>Слайд 16</vt:lpstr>
      <vt:lpstr>Ребенок видит и чувствует все</vt:lpstr>
      <vt:lpstr>Как сделать общение родителей с детьми эффективным? </vt:lpstr>
      <vt:lpstr> Ссоры родителей неблагоприятно влияют на психику ребенка </vt:lpstr>
      <vt:lpstr>Тактильность - это важно</vt:lpstr>
      <vt:lpstr>Слайд 21</vt:lpstr>
      <vt:lpstr>Похвала ребенка — как это делать правильно? </vt:lpstr>
      <vt:lpstr>Хвалите ,ОСТОРОЖНО</vt:lpstr>
      <vt:lpstr>Очень , ОСТОРОЖНО</vt:lpstr>
      <vt:lpstr>Совет напоследок</vt:lpstr>
      <vt:lpstr>Слайд 26</vt:lpstr>
      <vt:lpstr>Использованы интернет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Мисиписи</dc:title>
  <dc:creator>Дом</dc:creator>
  <cp:lastModifiedBy>Дом</cp:lastModifiedBy>
  <cp:revision>29</cp:revision>
  <dcterms:created xsi:type="dcterms:W3CDTF">2017-11-12T13:44:09Z</dcterms:created>
  <dcterms:modified xsi:type="dcterms:W3CDTF">2017-11-26T09:20:03Z</dcterms:modified>
</cp:coreProperties>
</file>