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96" r:id="rId2"/>
    <p:sldId id="301" r:id="rId3"/>
    <p:sldId id="297" r:id="rId4"/>
    <p:sldId id="281" r:id="rId5"/>
    <p:sldId id="302" r:id="rId6"/>
    <p:sldId id="284" r:id="rId7"/>
    <p:sldId id="305" r:id="rId8"/>
    <p:sldId id="283" r:id="rId9"/>
    <p:sldId id="289" r:id="rId10"/>
    <p:sldId id="292" r:id="rId11"/>
    <p:sldId id="291" r:id="rId12"/>
    <p:sldId id="290" r:id="rId13"/>
    <p:sldId id="288" r:id="rId14"/>
    <p:sldId id="30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027C"/>
    <a:srgbClr val="F70D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8760" autoAdjust="0"/>
    <p:restoredTop sz="94660"/>
  </p:normalViewPr>
  <p:slideViewPr>
    <p:cSldViewPr>
      <p:cViewPr>
        <p:scale>
          <a:sx n="78" d="100"/>
          <a:sy n="78" d="100"/>
        </p:scale>
        <p:origin x="-654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685440" y="358598"/>
            <a:ext cx="7773120" cy="718635"/>
          </a:xfrm>
        </p:spPr>
        <p:txBody>
          <a:bodyPr/>
          <a:lstStyle/>
          <a:p>
            <a:pPr algn="ctr" eaLnBrk="1" hangingPunct="1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детский сад комбинированного вида «Солнышко» с. Тюхтет</a:t>
            </a:r>
            <a:endParaRPr lang="ru-RU" sz="1800" b="1" dirty="0" smtClean="0">
              <a:solidFill>
                <a:srgbClr val="002060"/>
              </a:solidFill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1714488"/>
            <a:ext cx="6400800" cy="4000528"/>
          </a:xfrm>
        </p:spPr>
        <p:txBody>
          <a:bodyPr rtlCol="0">
            <a:normAutofit fontScale="25000" lnSpcReduction="20000"/>
          </a:bodyPr>
          <a:lstStyle/>
          <a:p>
            <a:pPr algn="ctr" defTabSz="914305">
              <a:defRPr/>
            </a:pPr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305">
              <a:defRPr/>
            </a:pPr>
            <a:endParaRPr lang="ru-RU" sz="14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305">
              <a:defRPr/>
            </a:pPr>
            <a:r>
              <a:rPr lang="ru-RU" sz="1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Развивающая </a:t>
            </a:r>
            <a:br>
              <a:rPr lang="ru-RU" sz="1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предметно-пространственная среда подготовительная группа</a:t>
            </a:r>
          </a:p>
          <a:p>
            <a:pPr defTabSz="914305">
              <a:defRPr/>
            </a:pP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defTabSz="914305">
              <a:defRPr/>
            </a:pPr>
            <a:r>
              <a:rPr lang="ru-RU" sz="7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</a:p>
          <a:p>
            <a:pPr algn="r" defTabSz="914305">
              <a:defRPr/>
            </a:pPr>
            <a:endParaRPr lang="ru-RU" sz="7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defTabSz="914305">
              <a:defRPr/>
            </a:pPr>
            <a:endParaRPr lang="ru-RU" sz="7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defTabSz="914305">
              <a:defRPr/>
            </a:pPr>
            <a:r>
              <a:rPr lang="ru-RU" sz="7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r" defTabSz="914305">
              <a:defRPr/>
            </a:pPr>
            <a:r>
              <a:rPr lang="ru-RU" sz="7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7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Петрущенко</a:t>
            </a:r>
            <a:r>
              <a:rPr lang="ru-RU" sz="7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Людмила Николаевна</a:t>
            </a:r>
          </a:p>
          <a:p>
            <a:pPr defTabSz="914305">
              <a:defRPr/>
            </a:pPr>
            <a:r>
              <a:rPr lang="ru-RU" sz="7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7800" dirty="0" smtClean="0"/>
          </a:p>
          <a:p>
            <a:pPr defTabSz="914305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36027C"/>
                </a:solidFill>
                <a:latin typeface="Times New Roman" pitchFamily="18" charset="0"/>
                <a:cs typeface="Times New Roman" pitchFamily="18" charset="0"/>
              </a:rPr>
              <a:t>Центр сюжетно ролевой игры «</a:t>
            </a:r>
            <a:r>
              <a:rPr lang="ru-RU" b="1" dirty="0" err="1" smtClean="0">
                <a:solidFill>
                  <a:srgbClr val="36027C"/>
                </a:solidFill>
                <a:latin typeface="Times New Roman" pitchFamily="18" charset="0"/>
                <a:cs typeface="Times New Roman" pitchFamily="18" charset="0"/>
              </a:rPr>
              <a:t>Игралочка</a:t>
            </a:r>
            <a:r>
              <a:rPr lang="ru-RU" b="1" dirty="0" smtClean="0">
                <a:solidFill>
                  <a:srgbClr val="36027C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b="1" dirty="0">
              <a:solidFill>
                <a:srgbClr val="3602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м.видео\Desktop\фото12.09\IMG_20220907_1519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3714776" cy="497207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43050"/>
            <a:ext cx="4139909" cy="4929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             </a:t>
            </a:r>
            <a:r>
              <a:rPr lang="ru-RU" b="1" dirty="0" smtClean="0">
                <a:solidFill>
                  <a:srgbClr val="36027C"/>
                </a:solidFill>
                <a:latin typeface="Times New Roman" pitchFamily="18" charset="0"/>
                <a:cs typeface="Times New Roman" pitchFamily="18" charset="0"/>
              </a:rPr>
              <a:t>«Уголок уединения»</a:t>
            </a:r>
            <a:endParaRPr lang="ru-RU" b="1" dirty="0">
              <a:solidFill>
                <a:srgbClr val="3602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Домашний\Desktop\zJAk5sgJVq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4414" y="1214422"/>
            <a:ext cx="6715172" cy="536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6027C"/>
                </a:solidFill>
                <a:latin typeface="Times New Roman" pitchFamily="18" charset="0"/>
                <a:cs typeface="Times New Roman" pitchFamily="18" charset="0"/>
              </a:rPr>
              <a:t>Центр безопасности «</a:t>
            </a:r>
            <a:r>
              <a:rPr lang="ru-RU" b="1" dirty="0" err="1" smtClean="0">
                <a:solidFill>
                  <a:srgbClr val="36027C"/>
                </a:solidFill>
                <a:latin typeface="Times New Roman" pitchFamily="18" charset="0"/>
                <a:cs typeface="Times New Roman" pitchFamily="18" charset="0"/>
              </a:rPr>
              <a:t>Светофорик</a:t>
            </a:r>
            <a:r>
              <a:rPr lang="ru-RU" b="1" dirty="0" smtClean="0">
                <a:solidFill>
                  <a:srgbClr val="36027C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rgbClr val="3602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Users\Домашний\Desktop\07ofh9fiVE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857628"/>
            <a:ext cx="4071966" cy="278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Users\Домашний\Desktop\oXOS7B-WH4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5" r="13586" b="9669"/>
          <a:stretch>
            <a:fillRect/>
          </a:stretch>
        </p:blipFill>
        <p:spPr bwMode="auto">
          <a:xfrm>
            <a:off x="4424347" y="3857628"/>
            <a:ext cx="4464070" cy="280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Домашний\Desktop\jo8jnsIG5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58" b="23256"/>
          <a:stretch>
            <a:fillRect/>
          </a:stretch>
        </p:blipFill>
        <p:spPr>
          <a:xfrm>
            <a:off x="2000232" y="1142984"/>
            <a:ext cx="5500726" cy="2508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36027C"/>
                </a:solidFill>
                <a:latin typeface="Times New Roman" pitchFamily="18" charset="0"/>
                <a:cs typeface="Times New Roman" pitchFamily="18" charset="0"/>
              </a:rPr>
              <a:t>Центр экспериментирования «Почемучки»</a:t>
            </a:r>
            <a:endParaRPr lang="ru-RU" b="1" dirty="0">
              <a:solidFill>
                <a:srgbClr val="3602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м.видео\Desktop\фото12.09\IMG_20220907_1551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3015375" cy="4724400"/>
          </a:xfrm>
          <a:prstGeom prst="rect">
            <a:avLst/>
          </a:prstGeom>
          <a:noFill/>
        </p:spPr>
      </p:pic>
      <p:pic>
        <p:nvPicPr>
          <p:cNvPr id="7" name="Содержимое 6" descr="E:\Фото\IMG-91362ada5b1939ff14482053bb6af203-V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643050"/>
            <a:ext cx="420052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000372"/>
            <a:ext cx="8686800" cy="84124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36027C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rgbClr val="36027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181958"/>
            <a:ext cx="78581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007943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Предметно-развивающая среда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обеспечивает максимальную реализацию образовательного потенциала. Доступность для воспитанников всех помещений организации, где осуществляется образовательный процесс.</a:t>
            </a:r>
          </a:p>
          <a:p>
            <a:pPr algn="just" defTabSz="1007943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Свободный доступ воспитанников к играм, игрушкам, материалам, пособиям, обеспечивающих все основные виды деятельности.</a:t>
            </a:r>
          </a:p>
          <a:p>
            <a:pPr algn="just" defTabSz="1007943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Организация развивающей среды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строится таким образом, чтобы дать возможность наиболее эффективно развивать индивидуальность каждого ребёнка с учётом его склонностей, интересов, уровня активности.</a:t>
            </a:r>
          </a:p>
          <a:p>
            <a:pPr algn="just" defTabSz="1007943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Предметно-развивающая среда организуется так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чтобы каждый ребенок имел возможность свободно заниматься любимым делом. Размещение оборудования по секторам (центрам развития)позволяет детям объединиться подгруппами по общим интересам.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Группа «Звездочки»</a:t>
            </a:r>
          </a:p>
        </p:txBody>
      </p:sp>
      <p:sp>
        <p:nvSpPr>
          <p:cNvPr id="9218" name="Содержимое 4"/>
          <p:cNvSpPr>
            <a:spLocks noGrp="1"/>
          </p:cNvSpPr>
          <p:nvPr>
            <p:ph idx="1"/>
          </p:nvPr>
        </p:nvSpPr>
        <p:spPr>
          <a:xfrm>
            <a:off x="457200" y="1500174"/>
            <a:ext cx="86868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  </a:t>
            </a:r>
          </a:p>
          <a:p>
            <a:pPr marL="0" indent="0">
              <a:buNone/>
            </a:pPr>
            <a:r>
              <a:rPr lang="ru-RU" sz="47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Девиз:</a:t>
            </a:r>
            <a:r>
              <a:rPr lang="ru-RU" sz="4700" b="1" dirty="0" smtClean="0">
                <a:solidFill>
                  <a:srgbClr val="7030A0"/>
                </a:solidFill>
              </a:rPr>
              <a:t> </a:t>
            </a:r>
          </a:p>
          <a:p>
            <a:pPr marL="0" indent="0">
              <a:buNone/>
            </a:pPr>
            <a:endParaRPr lang="ru-RU" sz="40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3100" b="1" dirty="0" smtClean="0">
                <a:solidFill>
                  <a:srgbClr val="36027C"/>
                </a:solidFill>
                <a:latin typeface="Times New Roman" pitchFamily="18" charset="0"/>
                <a:cs typeface="Times New Roman" pitchFamily="18" charset="0"/>
              </a:rPr>
              <a:t>Мы звездочки лучистые,</a:t>
            </a:r>
          </a:p>
          <a:p>
            <a:pPr marL="0" indent="0">
              <a:buNone/>
            </a:pPr>
            <a:r>
              <a:rPr lang="ru-RU" sz="3100" b="1" dirty="0" smtClean="0">
                <a:solidFill>
                  <a:srgbClr val="36027C"/>
                </a:solidFill>
                <a:latin typeface="Times New Roman" pitchFamily="18" charset="0"/>
                <a:cs typeface="Times New Roman" pitchFamily="18" charset="0"/>
              </a:rPr>
              <a:t>Сияем и блестим.</a:t>
            </a:r>
          </a:p>
          <a:p>
            <a:pPr marL="0" indent="0">
              <a:buNone/>
            </a:pPr>
            <a:r>
              <a:rPr lang="ru-RU" sz="3100" b="1" dirty="0" smtClean="0">
                <a:solidFill>
                  <a:srgbClr val="36027C"/>
                </a:solidFill>
                <a:latin typeface="Times New Roman" pitchFamily="18" charset="0"/>
                <a:cs typeface="Times New Roman" pitchFamily="18" charset="0"/>
              </a:rPr>
              <a:t>Мы яркие искристые,</a:t>
            </a:r>
          </a:p>
          <a:p>
            <a:pPr marL="0" indent="0">
              <a:buNone/>
            </a:pPr>
            <a:r>
              <a:rPr lang="ru-RU" sz="3100" b="1" dirty="0" smtClean="0">
                <a:solidFill>
                  <a:srgbClr val="36027C"/>
                </a:solidFill>
                <a:latin typeface="Times New Roman" pitchFamily="18" charset="0"/>
                <a:cs typeface="Times New Roman" pitchFamily="18" charset="0"/>
              </a:rPr>
              <a:t>И все мы знать хотим.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              </a:t>
            </a:r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3467520" y="3270584"/>
            <a:ext cx="167575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1"/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E:\Фото\IMG-e2534f3b8ea24957c554ae226c0e1f3a-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500174"/>
            <a:ext cx="471490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36027C"/>
                </a:solidFill>
                <a:latin typeface="Times New Roman" pitchFamily="18" charset="0"/>
                <a:cs typeface="Times New Roman" pitchFamily="18" charset="0"/>
              </a:rPr>
              <a:t>Центр конструирования «Строители»</a:t>
            </a:r>
            <a:endParaRPr lang="ru-RU" sz="3200" b="1" dirty="0">
              <a:solidFill>
                <a:srgbClr val="3602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4176464" cy="4680519"/>
          </a:xfrm>
        </p:spPr>
        <p:txBody>
          <a:bodyPr>
            <a:normAutofit/>
          </a:bodyPr>
          <a:lstStyle/>
          <a:p>
            <a:pPr marL="0"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Крупный строительный   конструктор, деревянный строительный конструктор, строительный конструктор </a:t>
            </a:r>
          </a:p>
          <a:p>
            <a:pPr marL="0">
              <a:lnSpc>
                <a:spcPct val="110000"/>
              </a:lnSpc>
              <a:spcBef>
                <a:spcPct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«домики», кубики большие и маленькие. «Автосалон»: </a:t>
            </a:r>
          </a:p>
          <a:p>
            <a:pPr marL="0">
              <a:lnSpc>
                <a:spcPct val="110000"/>
              </a:lnSpc>
              <a:spcBef>
                <a:spcPct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игрушечный транспорт </a:t>
            </a:r>
          </a:p>
          <a:p>
            <a:pPr marL="0">
              <a:lnSpc>
                <a:spcPct val="110000"/>
              </a:lnSpc>
              <a:spcBef>
                <a:spcPct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средний и крупный.</a:t>
            </a:r>
          </a:p>
          <a:p>
            <a:pPr marL="0"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Небольшие игрушки </a:t>
            </a:r>
          </a:p>
          <a:p>
            <a:pPr marL="0">
              <a:lnSpc>
                <a:spcPct val="110000"/>
              </a:lnSpc>
              <a:spcBef>
                <a:spcPct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для обыгрывания построек</a:t>
            </a:r>
          </a:p>
          <a:p>
            <a:pPr marL="0">
              <a:lnSpc>
                <a:spcPct val="110000"/>
              </a:lnSpc>
              <a:spcBef>
                <a:spcPct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(фигурки животных и т.п.)</a:t>
            </a:r>
          </a:p>
          <a:p>
            <a:pPr marL="0"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Модуль с инструментами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29388" y="1214422"/>
            <a:ext cx="2539424" cy="379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714620"/>
            <a:ext cx="2714576" cy="392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6027C"/>
                </a:solidFill>
                <a:latin typeface="Times New Roman" pitchFamily="18" charset="0"/>
                <a:cs typeface="Times New Roman" pitchFamily="18" charset="0"/>
              </a:rPr>
              <a:t>Центр безопасности «</a:t>
            </a:r>
            <a:r>
              <a:rPr lang="ru-RU" b="1" dirty="0" err="1" smtClean="0">
                <a:solidFill>
                  <a:srgbClr val="36027C"/>
                </a:solidFill>
                <a:latin typeface="Times New Roman" pitchFamily="18" charset="0"/>
                <a:cs typeface="Times New Roman" pitchFamily="18" charset="0"/>
              </a:rPr>
              <a:t>Светофорик</a:t>
            </a:r>
            <a:r>
              <a:rPr lang="ru-RU" b="1" dirty="0" smtClean="0">
                <a:solidFill>
                  <a:srgbClr val="36027C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rgbClr val="36027C"/>
              </a:solidFill>
            </a:endParaRPr>
          </a:p>
        </p:txBody>
      </p:sp>
      <p:pic>
        <p:nvPicPr>
          <p:cNvPr id="5" name="Picture 5" descr="C:\Users\Домашний\Desktop\07ofh9fiVE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2500306"/>
            <a:ext cx="4572032" cy="27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Users\Домашний\Desktop\jo8jnsIG5d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929190" y="1428736"/>
            <a:ext cx="392909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36027C"/>
                </a:solidFill>
                <a:latin typeface="Times New Roman" pitchFamily="18" charset="0"/>
                <a:cs typeface="Times New Roman" pitchFamily="18" charset="0"/>
              </a:rPr>
              <a:t>Центр театральной деятельности «Теремок»</a:t>
            </a:r>
            <a:endParaRPr lang="ru-RU" sz="3200" b="1" dirty="0">
              <a:solidFill>
                <a:srgbClr val="3602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моя\IMG-b4606a5a9d867ba51388c6ea4f6449db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16832"/>
            <a:ext cx="396648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\Desktop\фото ППС\IMG-b357c90a476f07111caaeb929760b27f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8840"/>
            <a:ext cx="434340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928802"/>
            <a:ext cx="4429156" cy="419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м.видео\Desktop\фото12.09\101_01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928802"/>
            <a:ext cx="4054001" cy="4214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5055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36027C"/>
                </a:solidFill>
                <a:latin typeface="Times New Roman" pitchFamily="18" charset="0"/>
                <a:cs typeface="Times New Roman" pitchFamily="18" charset="0"/>
              </a:rPr>
              <a:t>Центр изобразительной деятельности «Веселый карандаш»</a:t>
            </a:r>
            <a:endParaRPr lang="ru-RU" sz="2800" b="1" dirty="0">
              <a:solidFill>
                <a:srgbClr val="3602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C:\Users\Домашний\Desktop\jU50pWGYuhQ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1578" t="9615" r="21391"/>
          <a:stretch>
            <a:fillRect/>
          </a:stretch>
        </p:blipFill>
        <p:spPr bwMode="auto">
          <a:xfrm>
            <a:off x="304800" y="1714488"/>
            <a:ext cx="41910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s://sun9-23.userapi.com/impg/eBC6uc7ptxyO4h61RTuWCTc33g3kQZFr-My-NQ/yJNxNhhD_DY.jpg?size=810x1080&amp;quality=96&amp;sign=32b823d7f73225a8dd0d0122ebbcd7c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14488"/>
            <a:ext cx="3714776" cy="446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36027C"/>
                </a:solidFill>
                <a:latin typeface="Times New Roman" pitchFamily="18" charset="0"/>
                <a:cs typeface="Times New Roman" pitchFamily="18" charset="0"/>
              </a:rPr>
              <a:t>Центр патриотический </a:t>
            </a:r>
            <a:br>
              <a:rPr lang="ru-RU" sz="3200" b="1" dirty="0" smtClean="0">
                <a:solidFill>
                  <a:srgbClr val="36027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36027C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rgbClr val="F70D45"/>
                </a:solidFill>
                <a:latin typeface="Times New Roman" pitchFamily="18" charset="0"/>
                <a:cs typeface="Times New Roman" pitchFamily="18" charset="0"/>
              </a:rPr>
              <a:t>Малая Родина</a:t>
            </a:r>
            <a:r>
              <a:rPr lang="ru-RU" sz="3200" b="1" dirty="0" smtClean="0">
                <a:solidFill>
                  <a:srgbClr val="36027C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rgbClr val="3602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м.видео\Desktop\фото12.09\IMG_20220907_1110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4143404" cy="5124399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71612"/>
            <a:ext cx="3939461" cy="508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345</TotalTime>
  <Words>134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МБДОУ детский сад комбинированного вида «Солнышко» с. Тюхтет</vt:lpstr>
      <vt:lpstr>Презентация PowerPoint</vt:lpstr>
      <vt:lpstr>Группа «Звездочки»</vt:lpstr>
      <vt:lpstr>Центр конструирования «Строители»</vt:lpstr>
      <vt:lpstr>Центр безопасности «Светофорик»</vt:lpstr>
      <vt:lpstr>Центр театральной деятельности «Теремок»</vt:lpstr>
      <vt:lpstr>Презентация PowerPoint</vt:lpstr>
      <vt:lpstr>Центр изобразительной деятельности «Веселый карандаш»</vt:lpstr>
      <vt:lpstr>Центр патриотический  «Малая Родина»</vt:lpstr>
      <vt:lpstr>Центр сюжетно ролевой игры «Игралочка» </vt:lpstr>
      <vt:lpstr>             «Уголок уединения»</vt:lpstr>
      <vt:lpstr>Центр безопасности «Светофорик»</vt:lpstr>
      <vt:lpstr>Центр экспериментирования «Почемучки»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м.видео</dc:creator>
  <cp:lastModifiedBy>Admin</cp:lastModifiedBy>
  <cp:revision>60</cp:revision>
  <dcterms:created xsi:type="dcterms:W3CDTF">2021-12-16T06:17:55Z</dcterms:created>
  <dcterms:modified xsi:type="dcterms:W3CDTF">2022-09-15T11:23:43Z</dcterms:modified>
</cp:coreProperties>
</file>