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1" r:id="rId10"/>
    <p:sldId id="271" r:id="rId11"/>
    <p:sldId id="262" r:id="rId12"/>
    <p:sldId id="272" r:id="rId13"/>
    <p:sldId id="263" r:id="rId14"/>
    <p:sldId id="27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2400-402C-48C0-9500-58AC59E31C01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DEA67-6DFF-4CB9-95EA-73DE1BC53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Мир </a:t>
            </a:r>
            <a:br>
              <a:rPr lang="ru-RU" sz="8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насекомых</a:t>
            </a:r>
            <a:endParaRPr lang="ru-RU" sz="8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786322"/>
            <a:ext cx="3500462" cy="92869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Е.Ю. Шимановская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 работник настоящий,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Очень, очень работящий.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Под сосной в лесу густом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 хвоинок строит дом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japonskie.ru/puzzle/source_p/mura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Она легка, красива,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Изящна, легкокрыла,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Сама похожа на цветок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любит пить цветочный сок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tsait.ru/images/photos/medium/article86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Всех жучков она милей,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Спинка алая на ней.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на ней кружочки,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Черненькие точки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9fe/00028e85-c63b2fdd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нее четыре крыла,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Тело тонкое, словно стрела,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большие, большие глаза.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Называем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ее …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.unpix.ru/uploads/posts/2014-02/gallery.unpix.ru_1392277422_1365840937_gallery.unpix.ru_nasekomy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Сок цветов душистый пьет,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Дарит на и воск и мед,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Людям всем она мила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зовут ее….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15c69375364696e82a3b0e2a047eb15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 жужжу, когда сижу,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 жужжу, когда хожу,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 жужжу, когда тружусь,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жужжу, когда кружусь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fishki.net/upload/post/2016/04/16/1921856/3472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603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зверь, не птица,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Нос как спица;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Летит-кричит,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Сядет - молчит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его убьет,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Тот свою кровь прольет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ig-rostov.ru/wp-content/uploads/2014/08/mos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86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146</Words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Мир  насекомых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DOM</cp:lastModifiedBy>
  <cp:revision>5</cp:revision>
  <dcterms:modified xsi:type="dcterms:W3CDTF">2017-11-13T13:33:37Z</dcterms:modified>
</cp:coreProperties>
</file>