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97" r:id="rId2"/>
    <p:sldId id="295" r:id="rId3"/>
    <p:sldId id="298" r:id="rId4"/>
    <p:sldId id="318" r:id="rId5"/>
    <p:sldId id="296" r:id="rId6"/>
    <p:sldId id="299" r:id="rId7"/>
    <p:sldId id="300" r:id="rId8"/>
    <p:sldId id="313" r:id="rId9"/>
    <p:sldId id="317" r:id="rId10"/>
    <p:sldId id="301" r:id="rId11"/>
    <p:sldId id="302" r:id="rId12"/>
    <p:sldId id="303" r:id="rId13"/>
    <p:sldId id="310" r:id="rId14"/>
    <p:sldId id="304" r:id="rId15"/>
    <p:sldId id="305" r:id="rId16"/>
    <p:sldId id="306" r:id="rId17"/>
    <p:sldId id="314" r:id="rId18"/>
    <p:sldId id="307" r:id="rId19"/>
    <p:sldId id="308" r:id="rId20"/>
    <p:sldId id="309" r:id="rId21"/>
    <p:sldId id="311" r:id="rId22"/>
    <p:sldId id="312" r:id="rId23"/>
    <p:sldId id="315" r:id="rId24"/>
    <p:sldId id="316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2" d="100"/>
          <a:sy n="72" d="100"/>
        </p:scale>
        <p:origin x="-3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F4E7F75-CE02-437B-BBD7-EA705C28DC0F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21D159F-0035-4785-8F64-250768D56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F40E6C5-4C87-4FD8-83D7-11BC07ACCE5F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0D912EF-DCE4-4632-B49F-D2088A984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700F85-3844-4CAB-9C87-48A5D606ACCC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6A9FB9-B1D0-42AF-976C-995E33C7C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1279-7F4C-4663-BB18-582488C1C736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FE28-1D0E-46BA-9E74-6A87F9FBE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A6A3A-6B64-41A6-AE78-DD48B699C364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44FF4-ED33-4911-BE5C-9DE5BCEE3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DDA4-3FEA-4AB3-87C5-DDC329829927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A0AF-F451-4506-91B5-993C6563E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5567E7-1547-4B02-9F15-7C3459A8C092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1620FC-06B0-4F63-8C1A-3E266B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6461-34EA-43DF-B90F-AFDEE794B706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BBC6-50B2-4585-B517-E2C5051FC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AEBC-A24F-4E40-ACBE-23A20060341E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BDD6-41CC-4720-B2A7-8D3DC261D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551A-1679-4644-80C1-DD010305F1D8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7BFD8-E8BC-4399-9665-71F6F87C6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E52C-92F3-4767-A990-D472126F0D0E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DAA0D-6B88-4591-8B0A-0E78311A5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F0FF48-894D-4431-94DC-833E18B6FE48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D2886A-BD24-4542-8FC3-5AA31A20C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A3327D-DB1D-4997-9E0D-76AC2C489CBA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DBFA9D-7072-4474-AC55-E3D45EBFA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933AF98B-9F00-48A8-89C4-16D7D61ACED6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6B3EFF07-91FC-46EC-A05B-329719CF3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5" r:id="rId2"/>
    <p:sldLayoutId id="2147483883" r:id="rId3"/>
    <p:sldLayoutId id="2147483876" r:id="rId4"/>
    <p:sldLayoutId id="2147483877" r:id="rId5"/>
    <p:sldLayoutId id="2147483878" r:id="rId6"/>
    <p:sldLayoutId id="2147483879" r:id="rId7"/>
    <p:sldLayoutId id="2147483884" r:id="rId8"/>
    <p:sldLayoutId id="2147483885" r:id="rId9"/>
    <p:sldLayoutId id="2147483880" r:id="rId10"/>
    <p:sldLayoutId id="21474838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slide-share.ru/image/618508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6147" name="Picture 4" descr="https://avatars.mds.yandex.net/get-pdb/1895114/3bc25e09-4c5e-4ff9-84c2-cf204763898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2286000" y="35718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МБДОУ </a:t>
            </a:r>
          </a:p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детский сад </a:t>
            </a:r>
          </a:p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комбинированного вида </a:t>
            </a:r>
          </a:p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«Солнышко»</a:t>
            </a:r>
          </a:p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с. Тюхтет, ул.Юбилейная 1 «Б»</a:t>
            </a:r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2214563" y="2643188"/>
            <a:ext cx="63579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Логопедическая группа</a:t>
            </a:r>
          </a:p>
          <a:p>
            <a:pPr algn="ctr" eaLnBrk="1" hangingPunct="1"/>
            <a:r>
              <a:rPr lang="ru-RU" sz="6600" b="1">
                <a:latin typeface="Times New Roman" pitchFamily="18" charset="0"/>
                <a:cs typeface="Times New Roman" pitchFamily="18" charset="0"/>
              </a:rPr>
              <a:t>«Речецветик»</a:t>
            </a:r>
            <a:r>
              <a:rPr lang="ru-RU" sz="4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развивающая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143250" y="285750"/>
            <a:ext cx="2595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143000" y="928688"/>
            <a:ext cx="2827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«Мир книги»</a:t>
            </a:r>
          </a:p>
        </p:txBody>
      </p:sp>
      <p:pic>
        <p:nvPicPr>
          <p:cNvPr id="15365" name="Picture 5" descr="C:\Documents and Settings\ADMIN\Рабочий стол\фото для пред.-простр\DSC08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000125"/>
            <a:ext cx="3100388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571500" y="1500188"/>
            <a:ext cx="413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В данном центре представлены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разнообразная литература по возрасту детей</a:t>
            </a:r>
          </a:p>
        </p:txBody>
      </p:sp>
      <p:pic>
        <p:nvPicPr>
          <p:cNvPr id="15367" name="Picture 7" descr="C:\Documents and Settings\DOM\Рабочий стол\фото для пред.-простр\DSC08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30003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214688" y="428625"/>
            <a:ext cx="2595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071563" y="1214438"/>
            <a:ext cx="4965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«Будем говорить правильно»</a:t>
            </a:r>
          </a:p>
        </p:txBody>
      </p:sp>
      <p:pic>
        <p:nvPicPr>
          <p:cNvPr id="16389" name="Picture 3" descr="C:\Documents and Settings\DOM\Рабочий стол\фото\DSCN49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3375" y="3071813"/>
            <a:ext cx="2928938" cy="23574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571500" y="2000250"/>
            <a:ext cx="4468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В нашей группе отведено место, </a:t>
            </a:r>
          </a:p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где дети совместно с учителем – логопедом</a:t>
            </a:r>
          </a:p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могут поиграть в различные игры.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286125" y="357188"/>
            <a:ext cx="2595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071563" y="1143000"/>
            <a:ext cx="358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речевого развития</a:t>
            </a:r>
          </a:p>
        </p:txBody>
      </p:sp>
      <p:pic>
        <p:nvPicPr>
          <p:cNvPr id="17413" name="Picture 5" descr="C:\Documents and Settings\ADMIN\Рабочий стол\фото для пред.-простр\DSC08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3900" y="857250"/>
            <a:ext cx="2625725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57250" y="1643063"/>
            <a:ext cx="39290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16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 нем есть разнообразные книги, дидактические игры, картинки для составления рассказов.</a:t>
            </a:r>
          </a:p>
          <a:p>
            <a:pPr indent="228600"/>
            <a:r>
              <a:rPr lang="ru-RU" sz="16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Картотеки дыхательной гимнастики, чистоговорок, дифференциации звуков.</a:t>
            </a:r>
          </a:p>
          <a:p>
            <a:pPr indent="228600"/>
            <a:r>
              <a:rPr lang="ru-RU" sz="16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Игры на развитие правильного дыхания при устной речи.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7" descr="C:\Documents and Settings\DOM\Рабочий стол\фото для пред.-простр\DSC08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3429000"/>
            <a:ext cx="2300288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C:\Documents and Settings\DOM\Рабочий стол\фото для пред.-простр\DSC084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429125"/>
            <a:ext cx="2500313" cy="187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1857375" y="357188"/>
            <a:ext cx="571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3786188" y="857250"/>
            <a:ext cx="1785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игры</a:t>
            </a: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5143500" y="1285875"/>
            <a:ext cx="3429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Воспитателями группы изготовлены легкие и удобные в использовании детьми кубики.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С помощью которых, они могут построить различные по своему замыслу и содержанию сюжеты для новых игры.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В данном случае, мальчики придумали сюжетно-ролевую игру «В кинотеатре»</a:t>
            </a:r>
            <a:endParaRPr lang="ru-RU" sz="1600"/>
          </a:p>
        </p:txBody>
      </p:sp>
      <p:pic>
        <p:nvPicPr>
          <p:cNvPr id="19463" name="Picture 3" descr="C:\Documents and Settings\DOM\Рабочий стол\Новая папка\DSCN503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3786188"/>
            <a:ext cx="3094037" cy="24288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714375" y="1643063"/>
            <a:ext cx="33575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16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 группе созданы зоны для организации сюжетно-ролевых игр, таких как больница, салон красоты, магазин, кафе. Центры наполнены нестандартным оборудованием, созданным совместно с детьми из разных материалов, при этом один и тот же предмет может трансформироваться детьми и применяться в других играх. Такой подход к атрибутам сюжетно-ролевых игр способствует развитию у детей воображения. Творческого мышления и фантазии.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785938" y="428625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857625" y="928688"/>
            <a:ext cx="1785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игры</a:t>
            </a:r>
          </a:p>
        </p:txBody>
      </p:sp>
      <p:pic>
        <p:nvPicPr>
          <p:cNvPr id="18437" name="Picture 4" descr="C:\Documents and Settings\DOM\Рабочий стол\фото\DSCN496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7875" y="1071563"/>
            <a:ext cx="2476500" cy="1857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5643563" y="3000375"/>
            <a:ext cx="278606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Сюжетно-ролевая игра  «Салон красоты»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Девочки меняются ролями, придумывают новые образы для себя и подруг</a:t>
            </a:r>
          </a:p>
        </p:txBody>
      </p:sp>
      <p:sp>
        <p:nvSpPr>
          <p:cNvPr id="19463" name="Прямоугольник 9"/>
          <p:cNvSpPr>
            <a:spLocks noChangeArrowheads="1"/>
          </p:cNvSpPr>
          <p:nvPr/>
        </p:nvSpPr>
        <p:spPr bwMode="auto">
          <a:xfrm>
            <a:off x="4500563" y="4286250"/>
            <a:ext cx="2786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Сюжетно – ролевая игра «На приеме у врача». </a:t>
            </a:r>
          </a:p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Девочки очень легко и быстро могут организовать игру в любом месте группы, так как игровой материал легкий и мобильный.</a:t>
            </a:r>
          </a:p>
        </p:txBody>
      </p:sp>
      <p:pic>
        <p:nvPicPr>
          <p:cNvPr id="18440" name="Picture 3" descr="C:\Documents and Settings\DOM\Рабочий стол\Новая папка\DSCN503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85938" y="3786188"/>
            <a:ext cx="2562225" cy="19923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9" name="Picture 9" descr="C:\Documents and Settings\DOM\Рабочий стол\фото для пред.-простр\DSC08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1071563"/>
            <a:ext cx="2381250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6" name="Прямоугольник 9"/>
          <p:cNvSpPr>
            <a:spLocks noChangeArrowheads="1"/>
          </p:cNvSpPr>
          <p:nvPr/>
        </p:nvSpPr>
        <p:spPr bwMode="auto">
          <a:xfrm>
            <a:off x="714375" y="2928938"/>
            <a:ext cx="328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Сюжетно-ролевая игра  «Дочки-матери»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714500" y="214313"/>
            <a:ext cx="571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3643313" y="714375"/>
            <a:ext cx="1922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/>
              <a:t>Центр ПДД</a:t>
            </a: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5357813" y="3571875"/>
            <a:ext cx="3071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Сюжетно-ролевая игра «На АЗС»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Автозаправочная станция выполнена воспитателем группы, детям очень нравится, они с большим удовольствием придумывают новые сюжеты и роли для своих игр </a:t>
            </a:r>
            <a:endParaRPr lang="ru-RU" sz="1400"/>
          </a:p>
        </p:txBody>
      </p:sp>
      <p:pic>
        <p:nvPicPr>
          <p:cNvPr id="20486" name="Picture 3" descr="C:\Documents and Settings\DOM\Рабочий стол\фото\DSCN491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2125" y="1428750"/>
            <a:ext cx="2667000" cy="2000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7" name="Picture 2" descr="C:\Documents and Settings\DOM\Рабочий стол\фото\DSCN490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0313" y="3786188"/>
            <a:ext cx="2752725" cy="22304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 descr="C:\Documents and Settings\ADMIN\Рабочий стол\фото для пред.-простр\DSC08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1357313"/>
            <a:ext cx="2667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1785938" y="357188"/>
            <a:ext cx="571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429000" y="928688"/>
            <a:ext cx="2509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Уголок дежурств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286000"/>
            <a:ext cx="2379662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4572000"/>
            <a:ext cx="2419350" cy="1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2500313"/>
            <a:ext cx="2354262" cy="176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 descr="C:\Documents and Settings\ADMIN\Рабочий стол\фото для пред.-простр\DSC083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357313"/>
            <a:ext cx="2381250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714500" y="357188"/>
            <a:ext cx="571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285875" y="857250"/>
            <a:ext cx="669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Уголок уединения «Страна неприкосновенности»</a:t>
            </a:r>
          </a:p>
        </p:txBody>
      </p:sp>
      <p:pic>
        <p:nvPicPr>
          <p:cNvPr id="46082" name="Picture 2" descr="C:\Documents and Settings\ADMIN\Рабочий стол\фото для пред.-простр\DSC08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714500"/>
            <a:ext cx="2582863" cy="344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3" name="Picture 3" descr="C:\Documents and Settings\ADMIN\Рабочий стол\фото для пред.-простр\DSC08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4000500"/>
            <a:ext cx="308610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5" name="Прямоугольник 8"/>
          <p:cNvSpPr>
            <a:spLocks noChangeArrowheads="1"/>
          </p:cNvSpPr>
          <p:nvPr/>
        </p:nvSpPr>
        <p:spPr bwMode="auto">
          <a:xfrm>
            <a:off x="785813" y="1857375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В шумном пространстве игровой комнаты обязательно должен быть уголок тишины и спокойствия - 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«Уголок уединения»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, который располагает к </a:t>
            </a:r>
            <a:r>
              <a:rPr lang="ru-RU" sz="1600"/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созерцательному наблюдению, мечтам и тихим беседам. Он отделен легкими шторками, а мягкий диван и подушки добавляют особый шарм этому месту. Ребенок чувствует себя здесь спокойно и уютно и безопасно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928813" y="428625"/>
            <a:ext cx="5526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1643063" y="1000125"/>
            <a:ext cx="5929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детского творчества «Мастерская для ладошек» </a:t>
            </a:r>
          </a:p>
        </p:txBody>
      </p:sp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928688" y="2143125"/>
            <a:ext cx="48577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В распоряжении детей есть различные материалы для воплощения своих творческих замыслов: цветные карандаши и фломастеры, восковые мелки, простые карандаши, пластилин, доски для лепки, цветная, белая бумага и картон, акварель, кисти, непроливайки, клей, ножницы, стеки, большой выбор трафаретов, различные схемы для рисования животных, большой выбор раскрасок, магнитные доски для рисования. 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К центру имеется свободный доступ, в любое свободное время дети могут лепить, рисовать, вырезать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делать поделки из бумаги</a:t>
            </a:r>
            <a:endParaRPr lang="ru-RU" sz="1600"/>
          </a:p>
        </p:txBody>
      </p:sp>
      <p:pic>
        <p:nvPicPr>
          <p:cNvPr id="22534" name="Picture 3" descr="C:\Documents and Settings\DOM\Рабочий стол\фото\DSCN500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7875" y="1500188"/>
            <a:ext cx="2333625" cy="18113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5" name="Picture 7" descr="C:\Documents and Settings\ADMIN\Рабочий стол\фото для пред.-простр\DSC08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4214813"/>
            <a:ext cx="2667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C:\Documents and Settings\ADMIN\Рабочий стол\фото для пред.-простр\DSC08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8572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2000250" y="357188"/>
            <a:ext cx="5526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071813" y="857250"/>
            <a:ext cx="3452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музыки и театра</a:t>
            </a: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3857625" y="14287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Помогает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сплотить всю группу, объединить интересной идеей. 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Дети – это большие артисты, поэтому они с большим удовольствием участвуют в постановках и выступают в роли зрителей. Уголок содержит разные музыкальные инструменты, различные маски, настольный, пальчиковый театры.</a:t>
            </a: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latin typeface="Times New Roman" pitchFamily="18" charset="0"/>
                <a:cs typeface="Times New Roman" pitchFamily="18" charset="0"/>
              </a:rPr>
              <a:t> Имеется переносная ширма, которую можно разместить в любом месте группы и обыгрывать</a:t>
            </a:r>
            <a:endParaRPr lang="ru-RU" sz="1600"/>
          </a:p>
        </p:txBody>
      </p:sp>
      <p:pic>
        <p:nvPicPr>
          <p:cNvPr id="23558" name="Picture 3" descr="C:\Documents and Settings\DOM\Рабочий стол\фото\DSCN500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88" y="1500188"/>
            <a:ext cx="2381250" cy="2000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9" name="Picture 2" descr="C:\Documents and Settings\DOM\Рабочий стол\фото\DSCN497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71625" y="3786188"/>
            <a:ext cx="2428875" cy="19637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C:\Documents and Settings\DOM\Рабочий стол\фото лог. 2017-2018\IMG_20190425_092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400050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s://i.pinimg.com/originals/ad/4b/cf/ad4bcff3f04f62fdbc5151da7e76ee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7171" name="AutoShape 4" descr="https://naurok.com.ua/uploads/files/59688/48846/51715_html/images/48846.0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7172" name="AutoShape 6" descr="https://i.pinimg.com/736x/50/83/bc/5083bcfdccd3c9e22f288941d6d748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7173" name="Picture 8" descr="https://img0.liveinternet.ru/images/attach/b/4/103/214/103214592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8"/>
          <p:cNvSpPr>
            <a:spLocks noChangeArrowheads="1"/>
          </p:cNvSpPr>
          <p:nvPr/>
        </p:nvSpPr>
        <p:spPr bwMode="auto">
          <a:xfrm>
            <a:off x="714375" y="1785938"/>
            <a:ext cx="79295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Зинаида Леонидовна Кириенко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Екатерина Юрьевна Шимановская</a:t>
            </a:r>
          </a:p>
          <a:p>
            <a:pPr marL="273050" indent="-273050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Младший воспитатель: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Лидия Владимировна Федюшина</a:t>
            </a:r>
          </a:p>
          <a:p>
            <a:pPr marL="273050" indent="-273050"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Логопед: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Ольга Петровна Беликова</a:t>
            </a:r>
          </a:p>
          <a:p>
            <a:pPr marL="273050" indent="-273050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Педагог – психолог: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Ольга Александровна Горовенко</a:t>
            </a:r>
          </a:p>
          <a:p>
            <a:pPr marL="273050" indent="-273050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Музыкальный руководитель: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Александра Петровна Козырь</a:t>
            </a:r>
          </a:p>
          <a:p>
            <a:pPr marL="273050" indent="-273050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Инструктор по физической культуре: </a:t>
            </a:r>
          </a:p>
          <a:p>
            <a:pPr marL="273050" indent="-273050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Ирина Геннадьевна Селезова</a:t>
            </a:r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2643188" y="642938"/>
            <a:ext cx="3462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В группе работают: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1928813" y="357188"/>
            <a:ext cx="5526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3000375" y="785813"/>
            <a:ext cx="3452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музыки и театра</a:t>
            </a:r>
          </a:p>
        </p:txBody>
      </p:sp>
      <p:pic>
        <p:nvPicPr>
          <p:cNvPr id="24581" name="Picture 2" descr="C:\Documents and Settings\DOM\Рабочий стол\Новая папка\DSCN50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88" y="2928938"/>
            <a:ext cx="3062287" cy="22971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3" descr="L:\Наша группа\фото\DSCN495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2063" y="1428750"/>
            <a:ext cx="3086100" cy="23145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7" name="Прямоугольник 8"/>
          <p:cNvSpPr>
            <a:spLocks noChangeArrowheads="1"/>
          </p:cNvSpPr>
          <p:nvPr/>
        </p:nvSpPr>
        <p:spPr bwMode="auto">
          <a:xfrm>
            <a:off x="214313" y="1643063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В группе представлен большой выбор сказочных персонажей для постановок различных видов настольного театра</a:t>
            </a:r>
          </a:p>
        </p:txBody>
      </p:sp>
      <p:sp>
        <p:nvSpPr>
          <p:cNvPr id="25608" name="Прямоугольник 9"/>
          <p:cNvSpPr>
            <a:spLocks noChangeArrowheads="1"/>
          </p:cNvSpPr>
          <p:nvPr/>
        </p:nvSpPr>
        <p:spPr bwMode="auto">
          <a:xfrm>
            <a:off x="4286250" y="3929063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Дети могут ставить сказку, прочитанную взрослым или придумывают сюжет новой сказки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286125" y="500063"/>
            <a:ext cx="3176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2857500" y="1071563"/>
            <a:ext cx="3832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сохранения здоровья</a:t>
            </a:r>
          </a:p>
        </p:txBody>
      </p:sp>
      <p:pic>
        <p:nvPicPr>
          <p:cNvPr id="7" name="Picture 4" descr="C:\Documents and Settings\ADMIN\Рабочий стол\апрель\DSCN5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643063"/>
            <a:ext cx="2190750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1571625"/>
            <a:ext cx="22860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3929063"/>
            <a:ext cx="22860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</p:spPr>
      </p:pic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857250" y="3429000"/>
            <a:ext cx="2611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Гимнастика после сна «Жучки»</a:t>
            </a:r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5500688" y="3429000"/>
            <a:ext cx="265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Ходьба по ребристым дорожкам</a:t>
            </a:r>
          </a:p>
        </p:txBody>
      </p:sp>
      <p:sp>
        <p:nvSpPr>
          <p:cNvPr id="26634" name="TextBox 12"/>
          <p:cNvSpPr txBox="1">
            <a:spLocks noChangeArrowheads="1"/>
          </p:cNvSpPr>
          <p:nvPr/>
        </p:nvSpPr>
        <p:spPr bwMode="auto">
          <a:xfrm>
            <a:off x="2857500" y="5786438"/>
            <a:ext cx="3109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Полоскание горла минеральной водой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3143250" y="428625"/>
            <a:ext cx="3176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2500313" y="928688"/>
            <a:ext cx="41608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физического развития </a:t>
            </a:r>
          </a:p>
          <a:p>
            <a:pPr algn="ctr"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«Здоровячек»</a:t>
            </a:r>
          </a:p>
        </p:txBody>
      </p:sp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2357438" y="51435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Здесь дети могут поиграть в игры малой подвижности, позаниматься со спортивным инвентарем.</a:t>
            </a:r>
            <a:endParaRPr lang="ru-RU"/>
          </a:p>
        </p:txBody>
      </p:sp>
      <p:pic>
        <p:nvPicPr>
          <p:cNvPr id="26630" name="Picture 2" descr="C:\Documents and Settings\DOM\Рабочий стол\фото\DSCN494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63" y="2071688"/>
            <a:ext cx="2786062" cy="2089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1" name="Picture 2" descr="C:\Documents and Settings\DOM\Рабочий стол\фото\DSCN4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714625"/>
            <a:ext cx="2800350" cy="210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1214438" y="857250"/>
            <a:ext cx="6643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16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 приемной комнате имеется информативный центр для родителей с рубриками «Тема недели», «Поговори со мною…», «Родителям на заметку», выставка работ детей, режим дня, расписание деятельности, рекомендации специалистов, уголок именинника, меню. </a:t>
            </a:r>
          </a:p>
          <a:p>
            <a:pPr indent="228600"/>
            <a:r>
              <a:rPr lang="ru-RU" sz="16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Весят яркие ленты для выставки коллективных работ группы.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500438" y="285750"/>
            <a:ext cx="324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Уголок для родителей</a:t>
            </a:r>
          </a:p>
        </p:txBody>
      </p:sp>
      <p:pic>
        <p:nvPicPr>
          <p:cNvPr id="7" name="Picture 3" descr="C:\Documents and Settings\DOM\Рабочий стол\фото\DSCN493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7875" y="2357438"/>
            <a:ext cx="2660650" cy="19954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Documents and Settings\DOM\Рабочий стол\фото\DSCN49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85813" y="2286000"/>
            <a:ext cx="2419350" cy="23352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DOM\Рабочий стол\фото\DSCN49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57563" y="4000500"/>
            <a:ext cx="24574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1143000" y="928688"/>
            <a:ext cx="6929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Мы стараемся создать условия для разных видов деятельности детей,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обеспечивающих их всестороннее гармоничное развитие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и создать комфортные условия пребывания детей в детском саду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2500313" y="4357688"/>
            <a:ext cx="4519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s://img0.liveinternet.ru/images/attach/b/4/103/214/103214592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3143250" y="428625"/>
            <a:ext cx="368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Группа «Речецветик»</a:t>
            </a: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857250" y="1285875"/>
            <a:ext cx="7358063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Девиз: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«Не унывать!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Все пройти и все узнать»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Плюсы посещения нашей группы: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Коррекция звукопроизношения;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Формирование правильной речи;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Развитие мелкой моторики рук, подготовка руки к письму;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Совершенствование психических процессов восприятия, внимания, памяти, воображения и мышления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214438" y="857250"/>
            <a:ext cx="65722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ctr"/>
            <a:r>
              <a:rPr lang="ru-RU" sz="2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Для организации детской самостоятельности и активизации разных видов деятельности в группе организованны центры активности, оснащенные необходимыми материалами и оборудованием. </a:t>
            </a:r>
          </a:p>
          <a:p>
            <a:pPr indent="228600" algn="ctr"/>
            <a:r>
              <a:rPr lang="ru-RU" sz="24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 своей группе развивающую предметно – пространственную среду строим таким образом, чтобы дать возможность наиболее эффективно развивать индивидуальность каждого ребенка с учетом его склонностей, интересов, уровня активности.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643188" y="214313"/>
            <a:ext cx="3771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sp>
        <p:nvSpPr>
          <p:cNvPr id="10244" name="Прямоугольник 6"/>
          <p:cNvSpPr>
            <a:spLocks noChangeArrowheads="1"/>
          </p:cNvSpPr>
          <p:nvPr/>
        </p:nvSpPr>
        <p:spPr bwMode="auto">
          <a:xfrm>
            <a:off x="857250" y="857250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</a:p>
          <a:p>
            <a:pPr algn="ctr"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очень разнообразен. Здесь много различного строительного материала (конструктор различного вида, деревянный и крупный пластмассовый конструктор, мягкие модули и др.). Есть схемы построек, нужно отметить, что дети сами добавляют разные схемы путем совмещения разного вида материала. Здесь все воплощают свои замыслы. Конструктор можно перемещать в любое место группы и организовывать деятельность, как с подгруппой, так и индивидуально.</a:t>
            </a:r>
          </a:p>
          <a:p>
            <a:pPr algn="ctr" eaLnBrk="1" hangingPunct="1"/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2" descr="C:\Documents and Settings\DOM\Рабочий стол\фото\DSCN49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2125" y="1571625"/>
            <a:ext cx="2500313" cy="18748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3" descr="C:\Documents and Settings\DOM\Рабочий стол\фото\DSCN4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929063"/>
            <a:ext cx="2443162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Picture 7" descr="C:\Documents and Settings\ADMIN\Рабочий стол\фото для пред.-простр\DSC08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4143375"/>
            <a:ext cx="2643187" cy="198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2786063" y="357188"/>
            <a:ext cx="3771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643063" y="785813"/>
            <a:ext cx="5075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науки и экспериментирования</a:t>
            </a:r>
          </a:p>
        </p:txBody>
      </p:sp>
      <p:pic>
        <p:nvPicPr>
          <p:cNvPr id="12293" name="Picture 2" descr="C:\Documents and Settings\DOM\Рабочий стол\Катя\опыты 2018г\DSC07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4286250"/>
            <a:ext cx="2466975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7" descr="C:\Documents and Settings\ADMIN\Рабочий стол\фото для пред.-простр\DSC08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1857375"/>
            <a:ext cx="1928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11271" name="Picture 8" descr="C:\Documents and Settings\ADMIN\Рабочий стол\фото для пред.-простр\DSC083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785813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C:\Documents and Settings\ADMIN\Рабочий стол\фото для пред.-простр\DSC084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2143125"/>
            <a:ext cx="2071688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2643188" y="1357313"/>
            <a:ext cx="41433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мы наполнили разным бросовым и природным материалом для исследований. Это разные крупы, песок, жидкости, коллекция камней, шишки, гербарии; лупы, микроскоп, колбы, пипетки, трубочки. Совместно с детьми были изготовлены памятки по правилам безопасности.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 Для работы в этом центре была разработана картотека экспериментов и опытов, картотека дидактических игр.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4"/>
          <p:cNvSpPr>
            <a:spLocks noChangeArrowheads="1"/>
          </p:cNvSpPr>
          <p:nvPr/>
        </p:nvSpPr>
        <p:spPr bwMode="auto">
          <a:xfrm>
            <a:off x="3071813" y="285750"/>
            <a:ext cx="3771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071563" y="1143000"/>
            <a:ext cx="5127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патриотического воспитания</a:t>
            </a:r>
          </a:p>
          <a:p>
            <a:pPr algn="ctr"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«Мы познаем мир»</a:t>
            </a:r>
          </a:p>
        </p:txBody>
      </p:sp>
      <p:pic>
        <p:nvPicPr>
          <p:cNvPr id="13317" name="Picture 5" descr="C:\Documents and Settings\ADMIN\Рабочий стол\фото для пред.-простр\DSC08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4214813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C:\Documents and Settings\ADMIN\Рабочий стол\фото для пред.-простр\DSC08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1785938"/>
            <a:ext cx="2120900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9" name="Picture 7" descr="C:\Documents and Settings\ADMIN\Рабочий стол\фото для пред.-простр\DSC083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2071688"/>
            <a:ext cx="21431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2928938" y="1857375"/>
            <a:ext cx="3214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 sz="16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Для данного уголка были изображены стены Кремля, часовня на Караульной горе в городе Красноярске и сосновый бор с.Тюхтета. В центре </a:t>
            </a:r>
            <a:r>
              <a:rPr lang="ru-RU" sz="1600" u="sng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находятся</a:t>
            </a:r>
            <a:r>
              <a:rPr lang="ru-RU" sz="160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символика страны, края, родного села, литература по патриотическому воспитанию.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2643188" y="357188"/>
            <a:ext cx="3771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000250" y="857250"/>
            <a:ext cx="529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Центр «Занимательная математика»</a:t>
            </a:r>
          </a:p>
        </p:txBody>
      </p:sp>
      <p:pic>
        <p:nvPicPr>
          <p:cNvPr id="6" name="Picture 8" descr="C:\Documents and Settings\ADMIN\Рабочий стол\фото для пред.-простр\DSC08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357313"/>
            <a:ext cx="2443163" cy="183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785813" y="1500188"/>
            <a:ext cx="4572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В центре 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«Занимательной математики»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находятся мозаики разных форм и размеров, комплекты геометрических фигур, счетный материал, картотеки дидактических игр, математическое лото и т. д. </a:t>
            </a:r>
          </a:p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Пособия и комплекты игровой технологии Палочки Кюизенера, блоки Дьенеша.</a:t>
            </a:r>
          </a:p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Часы, счеты и многое другое</a:t>
            </a:r>
          </a:p>
        </p:txBody>
      </p:sp>
      <p:pic>
        <p:nvPicPr>
          <p:cNvPr id="14343" name="Picture 7" descr="C:\Documents and Settings\DOM\Рабочий стол\фото для пред.-простр\DSC08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3429000"/>
            <a:ext cx="308610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 descr="C:\Documents and Settings\DOM\Рабочий стол\фото для пред.-простр\DSC08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4143375"/>
            <a:ext cx="32385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691218/a0fbf7e9-9bb2-4644-a6aa-1eec510427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857500" y="357188"/>
            <a:ext cx="3771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500313" y="857250"/>
            <a:ext cx="4451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>
                <a:latin typeface="Times New Roman" pitchFamily="18" charset="0"/>
                <a:cs typeface="Times New Roman" pitchFamily="18" charset="0"/>
              </a:rPr>
              <a:t>Уголок по сенсорному развитию</a:t>
            </a:r>
          </a:p>
        </p:txBody>
      </p:sp>
      <p:pic>
        <p:nvPicPr>
          <p:cNvPr id="14341" name="Picture 2" descr="C:\Documents and Settings\ADMIN\Рабочий стол\фото для пред.-простр\DSC08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571875"/>
            <a:ext cx="277653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571500" y="1428750"/>
            <a:ext cx="5565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Включает в себя: мозаики, пазлы, 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игры с прищепками, различные игрушки со шнуровками 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и застежками, проволочные головоломки. 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Также в уголке есть различные контейнеры с наполнениями: 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песок, фасоль, пуговицы, ракушки.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Картотека пальчиковых игр.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Игры на группировку предметов по цвету, форме и величине.</a:t>
            </a:r>
          </a:p>
          <a:p>
            <a:pPr eaLnBrk="1" hangingPunct="1"/>
            <a:r>
              <a:rPr lang="ru-RU" sz="1600">
                <a:latin typeface="Times New Roman" pitchFamily="18" charset="0"/>
                <a:cs typeface="Times New Roman" pitchFamily="18" charset="0"/>
              </a:rPr>
              <a:t>Предметы для массажа пальцев рук и многое другое</a:t>
            </a:r>
          </a:p>
          <a:p>
            <a:pPr eaLnBrk="1" hangingPunct="1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732</TotalTime>
  <Words>743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ElenaR</cp:lastModifiedBy>
  <cp:revision>78</cp:revision>
  <dcterms:modified xsi:type="dcterms:W3CDTF">2019-09-04T03:18:20Z</dcterms:modified>
</cp:coreProperties>
</file>