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7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27404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6085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dirty="0" smtClean="0"/>
              <a:t>Самообразование воспитателя</a:t>
            </a:r>
          </a:p>
          <a:p>
            <a:pPr algn="ctr">
              <a:buNone/>
            </a:pPr>
            <a:endParaRPr lang="ru-RU" sz="6000" dirty="0" smtClean="0"/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Е.Ю. Шимановская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2079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«Волшебный апельсин»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(участники научно практической конференции «Первые шаги в науку»)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F:\волшебный апельсин\DSC08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047136" cy="228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F:\волшебный апельсин\DSC08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024778" cy="226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" descr="F:\волшебный апельсин\фото\DSC08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93096"/>
            <a:ext cx="3001536" cy="225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«Волшебница – вода»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(участники научно практической конференции «Первые шаги в науку»)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Documents and Settings\DOM\Рабочий стол\фото\DSC08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001536" cy="2251152"/>
          </a:xfrm>
          <a:prstGeom prst="rect">
            <a:avLst/>
          </a:prstGeom>
          <a:noFill/>
        </p:spPr>
      </p:pic>
      <p:pic>
        <p:nvPicPr>
          <p:cNvPr id="5" name="Picture 4" descr="C:\Documents and Settings\DOM\Рабочий стол\фото\DSC08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811" y="4149080"/>
            <a:ext cx="3072342" cy="2304256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опыты\DSC08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1628800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«Вместе весело шагать»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(творческий проект)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4" name="Picture 3" descr="F:\Проект Семья\фото Моя семья\101_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071834" cy="230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E:\Проект Семья\фото Моя семья\101_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Проект Семья\фото Моя семья\DSC08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2376264" cy="316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краткосрочный проект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«Моя мама – золотая прямо»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User\Рабочий стол\проект моя мама - золотая прямо\фото\DSC08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User\Рабочий стол\проект моя мама - золотая прямо\фото\DSC08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7"/>
            <a:ext cx="3384376" cy="253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User\Рабочий стол\проект моя мама - золотая прямо\фото\DSC08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77072"/>
            <a:ext cx="3384376" cy="253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Чудо - соль проект\фото соль\DSC08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3"/>
            <a:ext cx="316835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J:\Чудо - соль проект\фото соль\DSC08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J:\Чудо - соль проект\фото соль\DSC08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05064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03921" y="332656"/>
            <a:ext cx="4809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«Чудо - соль»</a:t>
            </a:r>
          </a:p>
          <a:p>
            <a:pPr algn="ctr"/>
            <a:r>
              <a:rPr lang="ru-RU" sz="2800" dirty="0" smtClean="0"/>
              <a:t>(исследовательский проект)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«Пластилин – наш друг»</a:t>
            </a:r>
          </a:p>
          <a:p>
            <a:pPr algn="ctr">
              <a:buNone/>
            </a:pPr>
            <a:r>
              <a:rPr lang="ru-RU" sz="2800" dirty="0" smtClean="0"/>
              <a:t>(исследовательская работа)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5" descr="C:\Documents and Settings\ADMIN\Рабочий стол\пластилин\DSC09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086000" cy="23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ADMIN\Рабочий стол\пластилин\DSC09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02433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ADMIN\Рабочий стол\пластилин\DSC09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4293096"/>
            <a:ext cx="3024337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445439638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63009" cy="6289535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664296"/>
          </a:xfrm>
        </p:spPr>
        <p:txBody>
          <a:bodyPr/>
          <a:lstStyle/>
          <a:p>
            <a:pPr algn="ctr">
              <a:buNone/>
            </a:pPr>
            <a:r>
              <a:rPr lang="ru-RU" sz="4400" i="1" dirty="0" smtClean="0"/>
              <a:t>Надо много учиться, </a:t>
            </a:r>
          </a:p>
          <a:p>
            <a:pPr algn="ctr">
              <a:buNone/>
            </a:pPr>
            <a:r>
              <a:rPr lang="ru-RU" sz="4400" i="1" dirty="0" smtClean="0"/>
              <a:t> чтобы знать хоть немного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Монтескье Ш.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Самообразование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3600" dirty="0" smtClean="0"/>
              <a:t>это самостоятельное приобретение знаний из различных источников с учетом интересов и профессиональных запросов каждого конкретного человека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57387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/>
              <a:t>Проектная деятельность как средство развития познавательной активности у детей дошкольного возраста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5064"/>
            <a:ext cx="2266032" cy="226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Китайская пословица гласит: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«Расскажи – и я забуду, покажи – и я запомню, дай попробовать – и я пойму».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Усваивается все прочно и надолго, когда ребенок слышит, видит и делает сам.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365104"/>
            <a:ext cx="2266032" cy="226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способ организации педагогического процесса, основанный на взаимодействии педагога и воспитанника, способ взаимодействия с окружающей средой, поэтапная практическая деятельность по достижению поставленной цели.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2266032" cy="226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45648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 проектного метода в ДОУ является развитие свободной творческой личности ребёнка, которое определяется задачами развития и задачами исследовательской деятельности детей.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чего начать проект? Как заинтересовать детей?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мы сталкиваемся с проблемой мотивации. Почему ребенок должен делать то, что хочет взрослый?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младших группах выбор проекта осуществляет воспитатель, основываясь на интересах детей или данных диагностики. В группах старшего дошкольного возраста – выбор темы проекта может осуществлять как педагог, так и дети в, соответствии со своими желаниями и уровнем развития. Дети – это участники планирования, их вопросы, идеи, предложения и жизненный опыт являются важными критериями отбора содержания проекта.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может послужить источником темы проекта?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Предпосылки к выбору темы проекта: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Просьбы о помощи (реальным людям или персонажам)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Что-то делать в присутствии детей (физические упражнения, вышивать, рассказывать стихи и пр.)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Что-то внести (вещь, предмет,.)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Что-то убрать…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Организовать ситуацию (перекрыть воду в кране, сменить мыло на кирпичик)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Изменить ситуацию, порядок действий, изменить себя.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Внести героя.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308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бюджетное дошкольное образовательное учреждение  детский сад комбинированного вида  «Солнышко»</vt:lpstr>
      <vt:lpstr>Слайд 2</vt:lpstr>
      <vt:lpstr>Самообразование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комбинированного вида  «Солнышко»</dc:title>
  <cp:lastModifiedBy>ADMIN</cp:lastModifiedBy>
  <cp:revision>10</cp:revision>
  <dcterms:modified xsi:type="dcterms:W3CDTF">2021-03-16T03:10:27Z</dcterms:modified>
</cp:coreProperties>
</file>