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1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8229600" cy="1828800"/>
          </a:xfrm>
        </p:spPr>
        <p:txBody>
          <a:bodyPr/>
          <a:lstStyle/>
          <a:p>
            <a:r>
              <a:rPr lang="ru-RU" dirty="0" smtClean="0"/>
              <a:t>Безопасный интернет для детей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214818"/>
            <a:ext cx="6400800" cy="86409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1800" b="1" dirty="0" smtClean="0">
                <a:solidFill>
                  <a:schemeClr val="tx1"/>
                </a:solidFill>
              </a:rPr>
              <a:t>Материалы подготовила</a:t>
            </a:r>
            <a:r>
              <a:rPr lang="ru-RU" sz="1800" b="1" dirty="0" smtClean="0">
                <a:solidFill>
                  <a:schemeClr val="tx1"/>
                </a:solidFill>
              </a:rPr>
              <a:t> инструктор 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</a:rPr>
              <a:t>по </a:t>
            </a:r>
            <a:r>
              <a:rPr lang="ru-RU" sz="1800" b="1" dirty="0" smtClean="0">
                <a:solidFill>
                  <a:schemeClr val="tx1"/>
                </a:solidFill>
              </a:rPr>
              <a:t>физической культуре</a:t>
            </a:r>
          </a:p>
          <a:p>
            <a:pPr algn="r"/>
            <a:r>
              <a:rPr lang="ru-RU" sz="1800" b="1" dirty="0" err="1" smtClean="0">
                <a:solidFill>
                  <a:schemeClr val="tx1"/>
                </a:solidFill>
              </a:rPr>
              <a:t>Никуленок</a:t>
            </a:r>
            <a:r>
              <a:rPr lang="ru-RU" sz="1800" b="1" dirty="0" smtClean="0">
                <a:solidFill>
                  <a:schemeClr val="tx1"/>
                </a:solidFill>
              </a:rPr>
              <a:t> М.В. </a:t>
            </a:r>
            <a:endParaRPr lang="ru-RU" sz="1800" dirty="0" smtClean="0"/>
          </a:p>
        </p:txBody>
      </p:sp>
      <p:pic>
        <p:nvPicPr>
          <p:cNvPr id="15362" name="Picture 2" descr="http://cdn2.mygazeta.com/i/cache/30969_NewsPGMPH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4176464" cy="35987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285728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Детский сад комбинированного вида «Солнышко»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4799384" cy="197281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i="1" dirty="0" smtClean="0"/>
              <a:t>    Не хочу попасть в беду —</a:t>
            </a:r>
            <a:br>
              <a:rPr lang="ru-RU" i="1" dirty="0" smtClean="0"/>
            </a:br>
            <a:r>
              <a:rPr lang="ru-RU" i="1" dirty="0" smtClean="0"/>
              <a:t>Антивирус заведу!</a:t>
            </a:r>
            <a:br>
              <a:rPr lang="ru-RU" i="1" dirty="0" smtClean="0"/>
            </a:br>
            <a:r>
              <a:rPr lang="ru-RU" i="1" dirty="0" smtClean="0"/>
              <a:t>Всем, кто ходит в Интернет,</a:t>
            </a:r>
            <a:br>
              <a:rPr lang="ru-RU" i="1" dirty="0" smtClean="0"/>
            </a:br>
            <a:r>
              <a:rPr lang="ru-RU" i="1" dirty="0" smtClean="0"/>
              <a:t>Пригодится наш совет.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/>
              <a:t>Правило 3.</a:t>
            </a:r>
            <a:r>
              <a:rPr lang="ru-RU" dirty="0" smtClean="0"/>
              <a:t> Не открывай файлы</a:t>
            </a:r>
            <a:endParaRPr lang="ru-RU" dirty="0"/>
          </a:p>
        </p:txBody>
      </p:sp>
      <p:pic>
        <p:nvPicPr>
          <p:cNvPr id="4" name="Рисунок 3" descr="не открывай файл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96752"/>
            <a:ext cx="443895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-180528" y="3573016"/>
            <a:ext cx="966322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Не скачивай и не открывай неизвестные тебе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или присланные незнакомцами файлы из Интернета.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Чтобы избежать заражения компьютера вирусом,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установи на него специальную программу —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антивирус!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4583360" cy="208823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i="1" dirty="0" smtClean="0"/>
              <a:t>    </a:t>
            </a:r>
            <a:r>
              <a:rPr lang="ru-RU" i="1" dirty="0" smtClean="0"/>
              <a:t>Чтобы вор к нам не пришел,</a:t>
            </a:r>
          </a:p>
          <a:p>
            <a:pPr algn="ctr">
              <a:buNone/>
            </a:pPr>
            <a:r>
              <a:rPr lang="ru-RU" i="1" dirty="0" smtClean="0"/>
              <a:t>И чужой нас не нашел,</a:t>
            </a:r>
          </a:p>
          <a:p>
            <a:pPr algn="ctr">
              <a:buNone/>
            </a:pPr>
            <a:r>
              <a:rPr lang="ru-RU" i="1" dirty="0" smtClean="0"/>
              <a:t>Телефон свой, адрес, фото</a:t>
            </a:r>
          </a:p>
          <a:p>
            <a:pPr algn="ctr">
              <a:buNone/>
            </a:pPr>
            <a:r>
              <a:rPr lang="ru-RU" i="1" dirty="0" smtClean="0"/>
              <a:t>В интернет не помещай</a:t>
            </a:r>
          </a:p>
          <a:p>
            <a:pPr algn="ctr">
              <a:buNone/>
            </a:pPr>
            <a:r>
              <a:rPr lang="ru-RU" i="1" dirty="0" smtClean="0"/>
              <a:t>И другим не сообщай.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i="1" u="sng" dirty="0" smtClean="0"/>
              <a:t>Правило 4.</a:t>
            </a:r>
            <a:r>
              <a:rPr lang="ru-RU" dirty="0" smtClean="0"/>
              <a:t> Не заходи в интернет без родителей!</a:t>
            </a:r>
            <a:endParaRPr lang="ru-RU" dirty="0"/>
          </a:p>
        </p:txBody>
      </p:sp>
      <p:pic>
        <p:nvPicPr>
          <p:cNvPr id="7" name="Рисунок 6" descr="product-361937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484751"/>
            <a:ext cx="3762790" cy="3869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4367336" cy="190080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i="1" dirty="0" smtClean="0"/>
              <a:t>    Злые люди в Интернете</a:t>
            </a:r>
            <a:br>
              <a:rPr lang="ru-RU" i="1" dirty="0" smtClean="0"/>
            </a:br>
            <a:r>
              <a:rPr lang="ru-RU" i="1" dirty="0" smtClean="0"/>
              <a:t>Расставляют свои сети.</a:t>
            </a:r>
            <a:br>
              <a:rPr lang="ru-RU" i="1" dirty="0" smtClean="0"/>
            </a:br>
            <a:r>
              <a:rPr lang="ru-RU" i="1" dirty="0" smtClean="0"/>
              <a:t>С незнакомыми людьми</a:t>
            </a:r>
            <a:br>
              <a:rPr lang="ru-RU" i="1" dirty="0" smtClean="0"/>
            </a:br>
            <a:r>
              <a:rPr lang="ru-RU" i="1" dirty="0" smtClean="0"/>
              <a:t>Ты на встречу не иди!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/>
              <a:t>Правило 5. </a:t>
            </a:r>
            <a:r>
              <a:rPr lang="ru-RU" dirty="0" smtClean="0"/>
              <a:t>Не разговаривай с незнакомцами</a:t>
            </a:r>
            <a:endParaRPr lang="ru-RU" dirty="0"/>
          </a:p>
        </p:txBody>
      </p:sp>
      <p:pic>
        <p:nvPicPr>
          <p:cNvPr id="6" name="Рисунок 5" descr="2537871b4e43e00277fe9f6e8187c0a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852936"/>
            <a:ext cx="6748242" cy="3795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4402832" cy="190080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i="1" dirty="0" smtClean="0"/>
              <a:t>    С грубиянами в Сети</a:t>
            </a:r>
            <a:br>
              <a:rPr lang="ru-RU" i="1" dirty="0" smtClean="0"/>
            </a:br>
            <a:r>
              <a:rPr lang="ru-RU" i="1" dirty="0" smtClean="0"/>
              <a:t>Разговор не заводи.</a:t>
            </a:r>
            <a:br>
              <a:rPr lang="ru-RU" i="1" dirty="0" smtClean="0"/>
            </a:br>
            <a:r>
              <a:rPr lang="ru-RU" i="1" dirty="0" smtClean="0"/>
              <a:t>Ну и сам не оплошай —</a:t>
            </a:r>
            <a:br>
              <a:rPr lang="ru-RU" i="1" dirty="0" smtClean="0"/>
            </a:br>
            <a:r>
              <a:rPr lang="ru-RU" i="1" dirty="0" smtClean="0"/>
              <a:t>Никого не обижай.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/>
              <a:t>Правило 6. </a:t>
            </a:r>
            <a:r>
              <a:rPr lang="ru-RU" dirty="0" smtClean="0"/>
              <a:t>Будь дружелюбен</a:t>
            </a:r>
            <a:endParaRPr lang="ru-RU" dirty="0"/>
          </a:p>
        </p:txBody>
      </p:sp>
      <p:pic>
        <p:nvPicPr>
          <p:cNvPr id="6" name="Рисунок 5" descr="b6583d45fcb44fdbdfbb45d5edfb402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348880"/>
            <a:ext cx="4170378" cy="4144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124744"/>
            <a:ext cx="4464496" cy="2592288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    Иногда тебе в сети</a:t>
            </a:r>
          </a:p>
          <a:p>
            <a:pPr algn="ctr">
              <a:buNone/>
            </a:pPr>
            <a:r>
              <a:rPr lang="ru-RU" i="1" dirty="0" smtClean="0"/>
              <a:t>Вдруг встречаются вруны.</a:t>
            </a:r>
          </a:p>
          <a:p>
            <a:pPr algn="ctr">
              <a:buNone/>
            </a:pPr>
            <a:r>
              <a:rPr lang="ru-RU" i="1" dirty="0" smtClean="0"/>
              <a:t>Ты мошенникам не верь – </a:t>
            </a:r>
          </a:p>
          <a:p>
            <a:pPr algn="ctr">
              <a:buNone/>
            </a:pPr>
            <a:r>
              <a:rPr lang="ru-RU" i="1" dirty="0" smtClean="0"/>
              <a:t>Информацию проверь!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/>
              <a:t>Правило 7. </a:t>
            </a:r>
            <a:r>
              <a:rPr lang="ru-RU" dirty="0" smtClean="0"/>
              <a:t>Не рассказывай о себе</a:t>
            </a:r>
            <a:endParaRPr lang="ru-RU" dirty="0"/>
          </a:p>
        </p:txBody>
      </p:sp>
      <p:pic>
        <p:nvPicPr>
          <p:cNvPr id="6" name="Рисунок 5" descr="ef89bc9da31c6065188f4601ee317e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183452"/>
            <a:ext cx="4932040" cy="3526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1916832"/>
            <a:ext cx="5224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 нужно бояться умных машин,</a:t>
            </a:r>
          </a:p>
          <a:p>
            <a:r>
              <a:rPr lang="ru-RU" dirty="0" smtClean="0"/>
              <a:t>Ведь пользу большую несут они в жизнь.</a:t>
            </a:r>
          </a:p>
          <a:p>
            <a:r>
              <a:rPr lang="ru-RU" dirty="0" smtClean="0"/>
              <a:t>«Лишь ты позаботься о личном здоровье» –</a:t>
            </a:r>
          </a:p>
          <a:p>
            <a:r>
              <a:rPr lang="ru-RU" dirty="0" smtClean="0"/>
              <a:t>Такие компьютер ставит условия.</a:t>
            </a:r>
            <a:endParaRPr lang="ru-RU" dirty="0"/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140968"/>
            <a:ext cx="4536504" cy="3195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8892480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Он быстрее человека</a:t>
            </a:r>
          </a:p>
          <a:p>
            <a:pPr>
              <a:buNone/>
            </a:pPr>
            <a:r>
              <a:rPr lang="ru-RU" sz="2800" dirty="0" smtClean="0"/>
              <a:t>Перемножит два числа,</a:t>
            </a:r>
          </a:p>
          <a:p>
            <a:pPr>
              <a:buNone/>
            </a:pPr>
            <a:r>
              <a:rPr lang="ru-RU" sz="2800" dirty="0" smtClean="0"/>
              <a:t>В нем сто раз библиотека</a:t>
            </a:r>
          </a:p>
          <a:p>
            <a:pPr>
              <a:buNone/>
            </a:pPr>
            <a:r>
              <a:rPr lang="ru-RU" sz="2800" dirty="0" smtClean="0"/>
              <a:t>Поместиться бы смогла, </a:t>
            </a:r>
          </a:p>
          <a:p>
            <a:pPr>
              <a:buNone/>
            </a:pPr>
            <a:r>
              <a:rPr lang="ru-RU" sz="2800" dirty="0" smtClean="0"/>
              <a:t>Только там открыть возможно</a:t>
            </a:r>
          </a:p>
          <a:p>
            <a:pPr>
              <a:buNone/>
            </a:pPr>
            <a:r>
              <a:rPr lang="ru-RU" sz="2800" dirty="0" smtClean="0"/>
              <a:t>Сто окошек за минуту.</a:t>
            </a:r>
          </a:p>
          <a:p>
            <a:pPr>
              <a:buNone/>
            </a:pPr>
            <a:r>
              <a:rPr lang="ru-RU" sz="2800" dirty="0" smtClean="0"/>
              <a:t>Угадать совсем не сложно</a:t>
            </a:r>
          </a:p>
          <a:p>
            <a:pPr>
              <a:buNone/>
            </a:pPr>
            <a:r>
              <a:rPr lang="ru-RU" sz="2800" dirty="0" smtClean="0"/>
              <a:t>Что загадка про (компьютер).</a:t>
            </a:r>
          </a:p>
          <a:p>
            <a:pPr algn="ctr"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Вступление </a:t>
            </a:r>
            <a:endParaRPr lang="ru-RU" dirty="0"/>
          </a:p>
        </p:txBody>
      </p:sp>
      <p:pic>
        <p:nvPicPr>
          <p:cNvPr id="5" name="Рисунок 4" descr="dffb82004b1674691cd597def5fceb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501008"/>
            <a:ext cx="3427580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3212976"/>
            <a:ext cx="4248472" cy="3312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200" dirty="0" smtClean="0"/>
              <a:t>Это – чудо чемодан.</a:t>
            </a:r>
          </a:p>
          <a:p>
            <a:pPr>
              <a:buNone/>
            </a:pPr>
            <a:r>
              <a:rPr lang="ru-RU" sz="2200" dirty="0" smtClean="0"/>
              <a:t>Лампа, кнопка да карман.</a:t>
            </a:r>
          </a:p>
          <a:p>
            <a:pPr>
              <a:buNone/>
            </a:pPr>
            <a:r>
              <a:rPr lang="ru-RU" sz="2200" dirty="0" smtClean="0"/>
              <a:t>Он окутан проводами,</a:t>
            </a:r>
          </a:p>
          <a:p>
            <a:pPr>
              <a:buNone/>
            </a:pPr>
            <a:r>
              <a:rPr lang="ru-RU" sz="2200" dirty="0" smtClean="0"/>
              <a:t>Провода и тут, и там.</a:t>
            </a:r>
          </a:p>
          <a:p>
            <a:pPr>
              <a:buNone/>
            </a:pPr>
            <a:r>
              <a:rPr lang="ru-RU" sz="2200" dirty="0" smtClean="0"/>
              <a:t>               (Системный блок)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Знакомство с частями компьютера</a:t>
            </a:r>
            <a:endParaRPr lang="ru-RU" dirty="0"/>
          </a:p>
        </p:txBody>
      </p:sp>
      <p:pic>
        <p:nvPicPr>
          <p:cNvPr id="5" name="Рисунок 4" descr="kns-officecomp-a200-1-v25-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2664296" cy="2664296"/>
          </a:xfrm>
          <a:prstGeom prst="rect">
            <a:avLst/>
          </a:prstGeom>
        </p:spPr>
      </p:pic>
      <p:pic>
        <p:nvPicPr>
          <p:cNvPr id="6" name="Рисунок 5" descr="fca559d2c6f34a27da3e08484004462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7" y="4077072"/>
            <a:ext cx="2940172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124744"/>
            <a:ext cx="4546848" cy="31249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     На столе он перед нами,</a:t>
            </a:r>
          </a:p>
          <a:p>
            <a:pPr algn="ctr">
              <a:buNone/>
            </a:pPr>
            <a:r>
              <a:rPr lang="ru-RU" sz="2400" dirty="0" smtClean="0"/>
              <a:t>На него направлен взор,</a:t>
            </a:r>
          </a:p>
          <a:p>
            <a:pPr algn="ctr">
              <a:buNone/>
            </a:pPr>
            <a:r>
              <a:rPr lang="ru-RU" sz="2400" dirty="0" smtClean="0"/>
              <a:t>Подчиняется программе,</a:t>
            </a:r>
          </a:p>
          <a:p>
            <a:pPr algn="ctr">
              <a:buNone/>
            </a:pPr>
            <a:r>
              <a:rPr lang="ru-RU" sz="2400" dirty="0" smtClean="0"/>
              <a:t>Носит имя (монитор).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 descr="kisspng-lcd-television-computer-monitors-display-device-lo-monitors-5ac75aaed2e7a2.02341636152301431886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952500"/>
            <a:ext cx="3854202" cy="2226872"/>
          </a:xfrm>
          <a:prstGeom prst="rect">
            <a:avLst/>
          </a:prstGeom>
        </p:spPr>
      </p:pic>
      <p:pic>
        <p:nvPicPr>
          <p:cNvPr id="8" name="Рисунок 7" descr="depositphotos_33877759-stock-illustration-cute-cartoon-compu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3717032"/>
            <a:ext cx="3561372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124744"/>
            <a:ext cx="4330824" cy="305293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2600" dirty="0" smtClean="0"/>
              <a:t>Нет, она не пианино,</a:t>
            </a:r>
          </a:p>
          <a:p>
            <a:pPr algn="ctr">
              <a:buNone/>
            </a:pPr>
            <a:r>
              <a:rPr lang="ru-RU" sz="2600" dirty="0" smtClean="0"/>
              <a:t>Только клавиш в ней – не счесть!</a:t>
            </a:r>
          </a:p>
          <a:p>
            <a:pPr algn="ctr">
              <a:buNone/>
            </a:pPr>
            <a:r>
              <a:rPr lang="ru-RU" sz="2600" dirty="0" smtClean="0"/>
              <a:t>Алфавита там картина,</a:t>
            </a:r>
          </a:p>
          <a:p>
            <a:pPr algn="ctr">
              <a:buNone/>
            </a:pPr>
            <a:r>
              <a:rPr lang="ru-RU" sz="2600" dirty="0" smtClean="0"/>
              <a:t>Знаки, цифры тоже есть.</a:t>
            </a:r>
          </a:p>
          <a:p>
            <a:pPr algn="ctr">
              <a:buNone/>
            </a:pPr>
            <a:r>
              <a:rPr lang="ru-RU" sz="2600" dirty="0" smtClean="0"/>
              <a:t>Очень тонкая натура.</a:t>
            </a:r>
          </a:p>
          <a:p>
            <a:pPr algn="ctr">
              <a:buNone/>
            </a:pPr>
            <a:r>
              <a:rPr lang="ru-RU" sz="2600" dirty="0" smtClean="0"/>
              <a:t>Имя ей? (клавиатура)</a:t>
            </a:r>
            <a:endParaRPr lang="ru-RU" sz="2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pwTYHD_aJ7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852936"/>
            <a:ext cx="4492470" cy="3593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3744416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  <a:endParaRPr lang="ru-RU" sz="26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268760"/>
            <a:ext cx="32191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 ковру зверек бежит,</a:t>
            </a:r>
          </a:p>
          <a:p>
            <a:r>
              <a:rPr lang="ru-RU" dirty="0" smtClean="0"/>
              <a:t>То замрет, то закружит,</a:t>
            </a:r>
          </a:p>
          <a:p>
            <a:r>
              <a:rPr lang="ru-RU" dirty="0" smtClean="0"/>
              <a:t>Коврика не покидает,</a:t>
            </a:r>
          </a:p>
          <a:p>
            <a:r>
              <a:rPr lang="ru-RU" dirty="0" smtClean="0"/>
              <a:t>Что за зверь? Кто угадает?</a:t>
            </a:r>
          </a:p>
          <a:p>
            <a:r>
              <a:rPr lang="ru-RU" dirty="0" smtClean="0"/>
              <a:t>                      (Мышка)</a:t>
            </a:r>
            <a:endParaRPr lang="ru-RU" dirty="0"/>
          </a:p>
        </p:txBody>
      </p:sp>
      <p:pic>
        <p:nvPicPr>
          <p:cNvPr id="6" name="Рисунок 5" descr="kisspng-computer-mouse-clip-art-5aeea980f08729.56035565152559040098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548680"/>
            <a:ext cx="4680012" cy="3120008"/>
          </a:xfrm>
          <a:prstGeom prst="rect">
            <a:avLst/>
          </a:prstGeom>
        </p:spPr>
      </p:pic>
      <p:pic>
        <p:nvPicPr>
          <p:cNvPr id="7" name="Рисунок 6" descr="png-transparent-computer-mouse-wireless-wired-mouse-animals-orange-compu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780928"/>
            <a:ext cx="3717032" cy="37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226084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i="1" dirty="0" smtClean="0"/>
              <a:t>     </a:t>
            </a:r>
            <a:r>
              <a:rPr lang="ru-RU" sz="4000" i="1" dirty="0" smtClean="0"/>
              <a:t>Мы хотим, чтоб Интернет</a:t>
            </a:r>
            <a:br>
              <a:rPr lang="ru-RU" sz="4000" i="1" dirty="0" smtClean="0"/>
            </a:br>
            <a:r>
              <a:rPr lang="ru-RU" sz="4000" i="1" dirty="0" smtClean="0"/>
              <a:t>Был вам другом много лет!</a:t>
            </a:r>
            <a:br>
              <a:rPr lang="ru-RU" sz="4000" i="1" dirty="0" smtClean="0"/>
            </a:br>
            <a:r>
              <a:rPr lang="ru-RU" sz="4000" i="1" dirty="0" smtClean="0"/>
              <a:t>Будешь знать </a:t>
            </a:r>
            <a:r>
              <a:rPr lang="ru-RU" sz="4000" b="1" i="1" dirty="0" smtClean="0"/>
              <a:t>семь правил</a:t>
            </a:r>
            <a:r>
              <a:rPr lang="ru-RU" sz="4000" i="1" dirty="0" smtClean="0"/>
              <a:t> этих -</a:t>
            </a:r>
            <a:br>
              <a:rPr lang="ru-RU" sz="4000" i="1" dirty="0" smtClean="0"/>
            </a:br>
            <a:r>
              <a:rPr lang="ru-RU" sz="4000" i="1" dirty="0" smtClean="0"/>
              <a:t>Смело плавай в Интернете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Будь внимателен и осторожен!</a:t>
            </a:r>
            <a:endParaRPr lang="ru-RU" dirty="0"/>
          </a:p>
        </p:txBody>
      </p:sp>
      <p:pic>
        <p:nvPicPr>
          <p:cNvPr id="9218" name="Picture 2" descr="http://setvinreflect.files.wordpress.com/2011/09/sifk5.jpg?w=6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429000"/>
            <a:ext cx="4248472" cy="318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4283968" cy="240486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i="1" dirty="0" smtClean="0"/>
              <a:t>   Если что-то непонятно</a:t>
            </a:r>
            <a:br>
              <a:rPr lang="ru-RU" i="1" dirty="0" smtClean="0"/>
            </a:br>
            <a:r>
              <a:rPr lang="ru-RU" i="1" dirty="0" smtClean="0"/>
              <a:t>страшно или неприятно,</a:t>
            </a:r>
            <a:br>
              <a:rPr lang="ru-RU" i="1" dirty="0" smtClean="0"/>
            </a:br>
            <a:r>
              <a:rPr lang="ru-RU" i="1" dirty="0" smtClean="0"/>
              <a:t>Быстро к взрослым поспеши,</a:t>
            </a:r>
            <a:br>
              <a:rPr lang="ru-RU" i="1" dirty="0" smtClean="0"/>
            </a:br>
            <a:r>
              <a:rPr lang="ru-RU" i="1" dirty="0" smtClean="0"/>
              <a:t>Расскажи и покажи.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/>
              <a:t>Правило 1.</a:t>
            </a:r>
            <a:r>
              <a:rPr lang="ru-RU" dirty="0" smtClean="0"/>
              <a:t> Спрашивай взрослых</a:t>
            </a:r>
            <a:endParaRPr lang="ru-RU" dirty="0"/>
          </a:p>
        </p:txBody>
      </p:sp>
      <p:pic>
        <p:nvPicPr>
          <p:cNvPr id="4" name="Рисунок 3" descr="спрашивай взрослых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340768"/>
            <a:ext cx="429493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28204" y="3789040"/>
            <a:ext cx="916629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Arial" pitchFamily="34" charset="0"/>
              </a:rPr>
              <a:t>Всегда спрашивай родителей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Arial" pitchFamily="34" charset="0"/>
              </a:rPr>
              <a:t>о незнакомых вещах в Интернете.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Arial" pitchFamily="34" charset="0"/>
              </a:rPr>
              <a:t>Они расскажут, что безопасно делать,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Arial" pitchFamily="34" charset="0"/>
              </a:rPr>
              <a:t>а что нет.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4871392" cy="197281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i="1" dirty="0" smtClean="0"/>
              <a:t>    Как и всюду на планете,</a:t>
            </a:r>
            <a:br>
              <a:rPr lang="ru-RU" i="1" dirty="0" smtClean="0"/>
            </a:br>
            <a:r>
              <a:rPr lang="ru-RU" i="1" dirty="0" smtClean="0"/>
              <a:t>Есть опасность в Интернете.</a:t>
            </a:r>
            <a:br>
              <a:rPr lang="ru-RU" i="1" dirty="0" smtClean="0"/>
            </a:br>
            <a:r>
              <a:rPr lang="ru-RU" i="1" dirty="0" smtClean="0"/>
              <a:t>Мы опасность исключаем,</a:t>
            </a:r>
            <a:br>
              <a:rPr lang="ru-RU" i="1" dirty="0" smtClean="0"/>
            </a:br>
            <a:r>
              <a:rPr lang="ru-RU" i="1" dirty="0" smtClean="0"/>
              <a:t>Если фильтры подключаем.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/>
              <a:t>Правило 2.</a:t>
            </a:r>
            <a:r>
              <a:rPr lang="ru-RU" dirty="0" smtClean="0"/>
              <a:t> Установи фильтр</a:t>
            </a:r>
            <a:endParaRPr lang="ru-RU" dirty="0"/>
          </a:p>
        </p:txBody>
      </p:sp>
      <p:pic>
        <p:nvPicPr>
          <p:cNvPr id="4" name="Рисунок 3" descr="установи фильтр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268760"/>
            <a:ext cx="400690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51520" y="3140968"/>
            <a:ext cx="872867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Arial" pitchFamily="34" charset="0"/>
              </a:rPr>
              <a:t>Чтобы не сталкиваться с неприятной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Arial" pitchFamily="34" charset="0"/>
              </a:rPr>
              <a:t>и огорчительной информацией в интернете,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Arial" pitchFamily="34" charset="0"/>
              </a:rPr>
              <a:t>установи на свой браузер фильтр,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Arial" pitchFamily="34" charset="0"/>
              </a:rPr>
              <a:t>или попроси сделать это взрослых —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Arial" pitchFamily="34" charset="0"/>
              </a:rPr>
              <a:t>тогда можешь смело пользоваться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Arial" pitchFamily="34" charset="0"/>
              </a:rPr>
              <a:t>интересными тебе страничками в интернете.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129</TotalTime>
  <Words>324</Words>
  <Application>Microsoft Office PowerPoint</Application>
  <PresentationFormat>Экран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Безопасный интернет для детей</vt:lpstr>
      <vt:lpstr>Вступление </vt:lpstr>
      <vt:lpstr>Знакомство с частями компьютера</vt:lpstr>
      <vt:lpstr> </vt:lpstr>
      <vt:lpstr> </vt:lpstr>
      <vt:lpstr>Слайд 6</vt:lpstr>
      <vt:lpstr>Будь внимателен и осторожен!</vt:lpstr>
      <vt:lpstr>Правило 1. Спрашивай взрослых</vt:lpstr>
      <vt:lpstr>Правило 2. Установи фильтр</vt:lpstr>
      <vt:lpstr>Правило 3. Не открывай файлы</vt:lpstr>
      <vt:lpstr>Правило 4. Не заходи в интернет без родителей!</vt:lpstr>
      <vt:lpstr>Правило 5. Не разговаривай с незнакомцами</vt:lpstr>
      <vt:lpstr>Правило 6. Будь дружелюбен</vt:lpstr>
      <vt:lpstr>Правило 7. Не рассказывай о себе</vt:lpstr>
      <vt:lpstr>Вывод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Безопасный интернет для детей</dc:title>
  <dc:creator>Начальный_класс</dc:creator>
  <cp:lastModifiedBy>Дарья</cp:lastModifiedBy>
  <cp:revision>25</cp:revision>
  <dcterms:created xsi:type="dcterms:W3CDTF">2013-10-22T11:39:07Z</dcterms:created>
  <dcterms:modified xsi:type="dcterms:W3CDTF">2021-11-29T12:54:02Z</dcterms:modified>
</cp:coreProperties>
</file>