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2" r:id="rId3"/>
    <p:sldId id="258" r:id="rId4"/>
    <p:sldId id="259" r:id="rId5"/>
    <p:sldId id="260" r:id="rId6"/>
    <p:sldId id="273" r:id="rId7"/>
    <p:sldId id="262" r:id="rId8"/>
    <p:sldId id="275" r:id="rId9"/>
    <p:sldId id="276" r:id="rId10"/>
    <p:sldId id="277" r:id="rId11"/>
    <p:sldId id="278" r:id="rId12"/>
    <p:sldId id="274" r:id="rId13"/>
    <p:sldId id="263" r:id="rId14"/>
    <p:sldId id="279" r:id="rId15"/>
    <p:sldId id="280" r:id="rId16"/>
    <p:sldId id="265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знаний детей дидактических игр и умения играть с ними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50</c:v>
                </c:pt>
              </c:numCache>
            </c:numRef>
          </c:val>
        </c:ser>
        <c:axId val="128100992"/>
        <c:axId val="128106880"/>
      </c:barChart>
      <c:catAx>
        <c:axId val="128100992"/>
        <c:scaling>
          <c:orientation val="minMax"/>
        </c:scaling>
        <c:axPos val="b"/>
        <c:tickLblPos val="nextTo"/>
        <c:crossAx val="128106880"/>
        <c:crosses val="autoZero"/>
        <c:auto val="1"/>
        <c:lblAlgn val="ctr"/>
        <c:lblOffset val="100"/>
      </c:catAx>
      <c:valAx>
        <c:axId val="128106880"/>
        <c:scaling>
          <c:orientation val="minMax"/>
        </c:scaling>
        <c:axPos val="l"/>
        <c:majorGridlines/>
        <c:numFmt formatCode="General" sourceLinked="1"/>
        <c:tickLblPos val="nextTo"/>
        <c:crossAx val="1281009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представлений и знаний родителей о возможностях и роли дидактической игры в жизни ребенка, %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30</c:v>
                </c:pt>
                <c:pt idx="2">
                  <c:v>50</c:v>
                </c:pt>
              </c:numCache>
            </c:numRef>
          </c:val>
        </c:ser>
        <c:axId val="145404672"/>
        <c:axId val="145406208"/>
      </c:barChart>
      <c:catAx>
        <c:axId val="145404672"/>
        <c:scaling>
          <c:orientation val="minMax"/>
        </c:scaling>
        <c:axPos val="b"/>
        <c:tickLblPos val="nextTo"/>
        <c:crossAx val="145406208"/>
        <c:crosses val="autoZero"/>
        <c:auto val="1"/>
        <c:lblAlgn val="ctr"/>
        <c:lblOffset val="100"/>
      </c:catAx>
      <c:valAx>
        <c:axId val="145406208"/>
        <c:scaling>
          <c:orientation val="minMax"/>
        </c:scaling>
        <c:axPos val="l"/>
        <c:majorGridlines/>
        <c:numFmt formatCode="General" sourceLinked="1"/>
        <c:tickLblPos val="nextTo"/>
        <c:crossAx val="1454046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B19CE-7A18-40B2-9CD3-4C1EFEC88CC2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0D371-933E-475E-BF5C-FB2F915620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694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stract-violet-fra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00232" y="285728"/>
            <a:ext cx="4695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д\с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комбинированного вида «Солнышко»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0141" y="1214422"/>
            <a:ext cx="89438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Педагогический проект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«Моя инициатива в образовании»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071942"/>
            <a:ext cx="4306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Автор: воспитатель МБДОУ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д\с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комбинированного вида «Солнышко»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Прутовых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Дарья Витальевна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6211669"/>
            <a:ext cx="24188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с. Тюхтет, 2019г</a:t>
            </a:r>
            <a:r>
              <a:rPr lang="ru-RU" sz="1600" dirty="0" smtClean="0"/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2857496"/>
            <a:ext cx="7119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Дидактическая игра своими руками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stract-violet-fra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28794" y="214290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Диагностическое наблюдение за детьми: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«Игровая деятельность (дидактические игры)»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000108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выявить уровень знаний детей старшего дошкольного возраста дидактических игр и умения играть с ними.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00166" y="16430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596" y="5572140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результатам диагностики можно сделать вывод о низком уровне знаний детей старшего дошкольного возраста дидактических игр и умения играть с ними. В диагностике принимало участие 16 из 16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stract-violet-fra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00166" y="0"/>
            <a:ext cx="7429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Анкетирование родителей: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«Выявление представлений и знаний родителей о возможностях и роли дидактической игры в жизни ребенка»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571604" y="157161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8662" y="1071546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выявить представления и знания родителей о возможностях и роли дидактической игры в жизни ребенка.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500702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результатам анкетирования можно сделать вывод о низком уровне представления и знания родителей о возможностях и роли дидактической игры в жизни ребенка. В диагностике принимало участие 20 из родителей.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stract-violet-fra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00166" y="285728"/>
            <a:ext cx="5715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Папка-передвижка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родителей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Роль дидактической игры в жизни ребенка»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Y8Q4DQgYC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9" y="2000240"/>
            <a:ext cx="4191028" cy="3143272"/>
          </a:xfrm>
          <a:prstGeom prst="rect">
            <a:avLst/>
          </a:prstGeom>
        </p:spPr>
      </p:pic>
      <p:pic>
        <p:nvPicPr>
          <p:cNvPr id="8" name="Рисунок 7" descr="tQXrAbppLR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1" y="1982380"/>
            <a:ext cx="4214842" cy="31611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stract-violet-fra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3" name="Рисунок 12" descr="IMG_20191106_201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928670"/>
            <a:ext cx="3738588" cy="2857520"/>
          </a:xfrm>
          <a:prstGeom prst="rect">
            <a:avLst/>
          </a:prstGeom>
        </p:spPr>
      </p:pic>
      <p:pic>
        <p:nvPicPr>
          <p:cNvPr id="15" name="Рисунок 14" descr="IMG_20191107_0958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857628"/>
            <a:ext cx="3777766" cy="27860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28728" y="0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Дидактическая игра  своими руками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«Математические бусы»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знакомство детей с игрой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28670"/>
            <a:ext cx="528638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условия для закрепления порядкового счета до 10 в прямом и обратном порядке;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закрепление понимания отношений рядом стоящих чисел (в пределах 10); закрепление знаний геометрических фигур.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 вариант: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Игру можно использовать, как дидактический материал к НООД по познавательному развитию (ФЭМП).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 вариант: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Как настольную дидактическую игру: выкладывать геометрические фигуры по карточкам; индивидуально придумывать примеры из цифр, или играть в паре (и более), где дети друг другу придумывают задания.  Возможны другие варианты 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варианты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детей).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stract-violet-fra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идактическая игра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своими руками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«Кузнечик»</a:t>
            </a:r>
            <a:endParaRPr lang="ru-RU" sz="2400" dirty="0" smtClean="0"/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857232"/>
            <a:ext cx="485775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paзвивитие умeния opиeнтиpoвaться нa плoскoсти, aктивизация слуxoвoго внимaния.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Кaк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игpaть: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Сидeл кузнечик в свoeм дoмикe, a пoтoм peшил выпoлзти пoгулять. Взpoслый гoвopит, в кaкoм нaпpaвлeнии и нa скoлькo клeтoк кузнечик пpoдвинулся (тpи-чeтыpe paзa). Пoтoм спpaшивaeт у дeтeй, нa клeтoчку кaкoгo цвeтa пpипoлз кузнечик (или мeжду кaкими цвeтaми oкaзaлся).</a:t>
            </a:r>
          </a:p>
          <a:p>
            <a:endParaRPr lang="ru-RU" sz="2200" dirty="0"/>
          </a:p>
        </p:txBody>
      </p:sp>
      <p:pic>
        <p:nvPicPr>
          <p:cNvPr id="12" name="Рисунок 11" descr="ui_yHgvl8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968" y="1643050"/>
            <a:ext cx="4095779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stract-violet-fra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идактическая игра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своими руками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«Кузнечик»</a:t>
            </a:r>
            <a:endParaRPr lang="ru-RU" sz="2400" dirty="0" smtClean="0"/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857233"/>
            <a:ext cx="48577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Вариативность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Дeти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oт 6 лeт мoгут игpaть нa двуxцвeтнoм пoлe, пpeдстaвляющeм сoбoй aнaлoг шaxмaтнoй дoски (гдe кaждaя клeткa кoдиpуeтся буквoй и цифpoй).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Мoжнo игpaть в эту игpу eщe и paзвивaя пaмять - пepeдвигaя фишку -кузнечикa пo клeткaм, мoжнo пpeдлoжить дeтям (oсoбeннo млaдшeгo вoзpaстa) пpeдстaвить сeбe, чтo кузнечик лeтaeт из oднoгo мaгaзинa в дpугoй и в кaждoм пoкупaeт кaкую-тo вeщь, eду и т. д. Кoгдa пoслe пoсeщeния 5-10 «мaгaзинoв» кузнечик вoзвpaщaeтся, всe вмeстe вспoминaют, чтo жe лeжит у нeгo в кopзинкe с пoкупкaми</a:t>
            </a:r>
            <a:r>
              <a:rPr lang="ru-RU" sz="2200" dirty="0" smtClean="0"/>
              <a:t>. </a:t>
            </a:r>
          </a:p>
          <a:p>
            <a:endParaRPr lang="ru-RU" sz="2200" dirty="0"/>
          </a:p>
        </p:txBody>
      </p:sp>
      <p:pic>
        <p:nvPicPr>
          <p:cNvPr id="6" name="Рисунок 5" descr="IMG_20200304_16085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928670"/>
            <a:ext cx="3857652" cy="2428892"/>
          </a:xfrm>
          <a:prstGeom prst="rect">
            <a:avLst/>
          </a:prstGeom>
        </p:spPr>
      </p:pic>
      <p:pic>
        <p:nvPicPr>
          <p:cNvPr id="7" name="Рисунок 6" descr="2be2Dm8nys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43692" y="3047362"/>
            <a:ext cx="2898564" cy="38647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stract-violet-fra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1000100" y="856357"/>
            <a:ext cx="7715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период проведения проекта мне удалось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повысить педагогическую грамотност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использовании дидактических игр в воспитании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детей, сформировать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представления родителей о разнообразии дидактических игр и возрастных особенностях игровой деятельности детей 5-6 лет.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Дети научились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играть в дидактические игры, изготовленные своими руками,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проявляя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 и активное участие.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Родители стали проявлять больше интереса и играть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детьми в дидактические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использовать их в повседневном общении и деятельности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ребенком, тем самым повысился уровень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общения родителей с детьми посредством совместного творчества, совместной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Цели и задачи проекта реализованы.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stract-violet-fra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71670" y="2857496"/>
            <a:ext cx="5262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stract-violet-fra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42976" y="1071546"/>
            <a:ext cx="7143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Паспорт проекта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практико-ориентированный; творческий.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групповой, семейный.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Участники: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дети и родители старшей группы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Капитошки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педагог.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Длительность: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среднесрочный (октябрь-декабрь).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Форма представления: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презентация проекта на МО.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stract-violet-fra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00100" y="857232"/>
            <a:ext cx="77153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Сухомлинский В. А. писал: игра - это огромное светлое окно, через которое в духовный мир ребенка вливается живительный поток представлений, понятий об окружающем мире. Игра - это искра, зажигающая огонек пытливости и любознательности.</a:t>
            </a:r>
            <a:r>
              <a:rPr lang="ru-RU" sz="2400" dirty="0" smtClean="0"/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Актуальность данного проекта очевидна, так как дидактическая игра одно из средств воспитания и обучения детей дошкольного возраста. Играя, ребенок изучает форму и цвет, свойства материала, числа, развивает речь, изучает животных, растения, учится играть в команде. Дидактическая игра дает возможность решать различные педагогические задачи в игровой форме, наиболее доступной для дошкольников.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stract-violet-fra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4414" y="1071546"/>
            <a:ext cx="6858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неумение и нежелание детей играть в дидактические игры;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недостаточность знаний родителей о дидактической игре, ее структуре и способах подачи игр детям.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stract-violet-fra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1538" y="1142984"/>
            <a:ext cx="7429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повышение педагогической грамотности родителей в использовании дидактических игр в воспитании детей;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формирование у детей и родителей заинтересованности и умения играть в дидактические игры.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stract-violet-fra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4414" y="928670"/>
            <a:ext cx="72152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сформировать представления родителей о разнообразии дидактических игр и возрастных особенностях игровой деятельности детей 5-6 лет;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вызывать желание родителей играть с детьми в дидактические игры и использовать их в повседневном общении и деятельности с ребенком;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повысить уровень общения родителей с детьми посредством совместного творчества, совместной игры;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научить детей играть в дидактические игры, изготовленные своими руками, развивая у них интерес и активное участие.</a:t>
            </a:r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stract-violet-fra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42977" y="1071546"/>
            <a:ext cx="70723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1 этап – подготовительный (октябрь)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изучение методической и психолого-педагогической литературы 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выявление проблемы;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постановка цели и задач;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составление плана работы;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диагностическое наблюдение за детьми: «Игровая деятельность (дидактические игры)»;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анкетирование родителей: «Выявление представлений и знаний родителей о возможностях и роли дидактической игры в жизни ребенка».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stract-violet-fra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4414" y="856357"/>
            <a:ext cx="707236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2 этап – основной (ноябрь)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знакомство детей с имеющимися дидактическими играми в центре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Развивайка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индивидуальные и групповые беседы для родителей «Игры у нас дома», «Во что и как играет мой ребенок», «Во что поиграть с ребенком?»;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индивидуальные консультации (по вопросам родителей);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изготовление папки-передвижки для родителей «Роль дидактической игры в жизни ребенка»;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изготовление дидактической игры  своими руками «Математические бусы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 «Кузнечик», знакомство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играми.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изготовление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родителями совместно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детьми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своими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руками «Математические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stract-violet-fra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85852" y="285728"/>
            <a:ext cx="707236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3 этап – заключительный (декабрь):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мастер-класс для родителей: «Дидактическая игра своими руками»;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выставка дидактических игр сделанных своими руками педагогом и родителями совместно с детьми (группа);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пополнение центра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Развивайка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 новыми дидактическими играми, сделанными своими руками;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повторное диагностическое наблюдение за детьми: «Игровая деятельность (дидактические игры)»;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повторное анкетирование родителей: «Выявление представлений и знаний родителей о возможностях и роли дидактической игры в жизни ребенка»;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презентация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МО;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самоанализ, выводы.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864</Words>
  <Application>Microsoft Office PowerPoint</Application>
  <PresentationFormat>Экран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</dc:creator>
  <cp:lastModifiedBy>Дарья</cp:lastModifiedBy>
  <cp:revision>101</cp:revision>
  <dcterms:created xsi:type="dcterms:W3CDTF">2019-11-21T09:09:54Z</dcterms:created>
  <dcterms:modified xsi:type="dcterms:W3CDTF">2020-08-24T13:53:25Z</dcterms:modified>
</cp:coreProperties>
</file>